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Masters/slideMaster6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32" r:id="rId6"/>
  </p:sldMasterIdLst>
  <p:notesMasterIdLst>
    <p:notesMasterId r:id="rId19"/>
  </p:notesMasterIdLst>
  <p:sldIdLst>
    <p:sldId id="257" r:id="rId7"/>
    <p:sldId id="324" r:id="rId8"/>
    <p:sldId id="325" r:id="rId9"/>
    <p:sldId id="258" r:id="rId10"/>
    <p:sldId id="260" r:id="rId11"/>
    <p:sldId id="259" r:id="rId12"/>
    <p:sldId id="329" r:id="rId13"/>
    <p:sldId id="268" r:id="rId14"/>
    <p:sldId id="312" r:id="rId15"/>
    <p:sldId id="313" r:id="rId16"/>
    <p:sldId id="307" r:id="rId17"/>
    <p:sldId id="326" r:id="rId18"/>
  </p:sldIdLst>
  <p:sldSz cx="9144000" cy="6858000" type="screen4x3"/>
  <p:notesSz cx="6811963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1" autoAdjust="0"/>
    <p:restoredTop sz="92895" autoAdjust="0"/>
  </p:normalViewPr>
  <p:slideViewPr>
    <p:cSldViewPr>
      <p:cViewPr>
        <p:scale>
          <a:sx n="59" d="100"/>
          <a:sy n="59" d="100"/>
        </p:scale>
        <p:origin x="-171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inEnd"/>
              <c:showVal val="1"/>
            </c:dLbl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Лист1!$A$2:$A$3</c:f>
              <c:strCache>
                <c:ptCount val="2"/>
                <c:pt idx="0">
                  <c:v>2018-2019 уч год</c:v>
                </c:pt>
                <c:pt idx="1">
                  <c:v>2019-2020 у.г.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0.51</c:v>
                </c:pt>
                <c:pt idx="1">
                  <c:v>0.56999999999999995</c:v>
                </c:pt>
              </c:numCache>
            </c:numRef>
          </c:val>
        </c:ser>
        <c:dLbls/>
        <c:axId val="109929984"/>
        <c:axId val="109944832"/>
      </c:barChart>
      <c:catAx>
        <c:axId val="109929984"/>
        <c:scaling>
          <c:orientation val="minMax"/>
        </c:scaling>
        <c:axPos val="b"/>
        <c:tickLblPos val="nextTo"/>
        <c:crossAx val="109944832"/>
        <c:crosses val="autoZero"/>
        <c:auto val="1"/>
        <c:lblAlgn val="ctr"/>
        <c:lblOffset val="100"/>
      </c:catAx>
      <c:valAx>
        <c:axId val="109944832"/>
        <c:scaling>
          <c:orientation val="minMax"/>
        </c:scaling>
        <c:axPos val="l"/>
        <c:majorGridlines/>
        <c:numFmt formatCode="0%" sourceLinked="1"/>
        <c:tickLblPos val="nextTo"/>
        <c:crossAx val="10992998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2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42AD1F-84F8-4DBE-A180-C76E21EC469E}" type="doc">
      <dgm:prSet loTypeId="urn:microsoft.com/office/officeart/2005/8/layout/hierarchy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EF7164-D04E-4E14-8209-8E7DFBE3FE51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с.Чарли</a:t>
          </a:r>
          <a:endParaRPr lang="ru-RU" b="1" dirty="0">
            <a:solidFill>
              <a:srgbClr val="002060"/>
            </a:solidFill>
          </a:endParaRPr>
        </a:p>
      </dgm:t>
    </dgm:pt>
    <dgm:pt modelId="{8FD57F18-2EBB-4B62-B9FC-B7E9CA1510DB}" type="parTrans" cxnId="{E340AD16-06F8-431B-A516-37A938BE9772}">
      <dgm:prSet/>
      <dgm:spPr/>
      <dgm:t>
        <a:bodyPr/>
        <a:lstStyle/>
        <a:p>
          <a:endParaRPr lang="ru-RU"/>
        </a:p>
      </dgm:t>
    </dgm:pt>
    <dgm:pt modelId="{622A62F6-ACF0-4290-BD17-B2BE8C0BC964}" type="sibTrans" cxnId="{E340AD16-06F8-431B-A516-37A938BE9772}">
      <dgm:prSet/>
      <dgm:spPr/>
      <dgm:t>
        <a:bodyPr/>
        <a:lstStyle/>
        <a:p>
          <a:endParaRPr lang="ru-RU"/>
        </a:p>
      </dgm:t>
    </dgm:pt>
    <dgm:pt modelId="{9EABC87A-AE95-46C4-AD68-421D49E77EFD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18</a:t>
          </a:r>
        </a:p>
        <a:p>
          <a:r>
            <a:rPr lang="ru-RU" b="1" dirty="0" smtClean="0">
              <a:solidFill>
                <a:srgbClr val="002060"/>
              </a:solidFill>
            </a:rPr>
            <a:t>учащихся</a:t>
          </a:r>
          <a:endParaRPr lang="ru-RU" b="1" dirty="0">
            <a:solidFill>
              <a:srgbClr val="002060"/>
            </a:solidFill>
          </a:endParaRPr>
        </a:p>
      </dgm:t>
    </dgm:pt>
    <dgm:pt modelId="{79368145-482D-4F55-9CCC-7A7E5363299B}" type="parTrans" cxnId="{DA3F95BE-E7A0-4075-8605-AF198481F078}">
      <dgm:prSet/>
      <dgm:spPr/>
      <dgm:t>
        <a:bodyPr/>
        <a:lstStyle/>
        <a:p>
          <a:endParaRPr lang="ru-RU"/>
        </a:p>
      </dgm:t>
    </dgm:pt>
    <dgm:pt modelId="{CA829802-C112-439C-AA34-CDF2ED31CBD1}" type="sibTrans" cxnId="{DA3F95BE-E7A0-4075-8605-AF198481F078}">
      <dgm:prSet/>
      <dgm:spPr/>
      <dgm:t>
        <a:bodyPr/>
        <a:lstStyle/>
        <a:p>
          <a:endParaRPr lang="ru-RU"/>
        </a:p>
      </dgm:t>
    </dgm:pt>
    <dgm:pt modelId="{2F62D48A-E17A-47F2-B9C7-533D6E741BC4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32</a:t>
          </a:r>
        </a:p>
        <a:p>
          <a:r>
            <a:rPr lang="ru-RU" b="1" dirty="0" smtClean="0">
              <a:solidFill>
                <a:srgbClr val="002060"/>
              </a:solidFill>
            </a:rPr>
            <a:t> учащихся</a:t>
          </a:r>
          <a:endParaRPr lang="ru-RU" b="1" dirty="0">
            <a:solidFill>
              <a:srgbClr val="002060"/>
            </a:solidFill>
          </a:endParaRPr>
        </a:p>
      </dgm:t>
    </dgm:pt>
    <dgm:pt modelId="{1B240831-FB13-4BD3-A6A2-3DB2866C901A}" type="parTrans" cxnId="{B4613D17-A370-48AA-A0D2-FAC4F13628EB}">
      <dgm:prSet/>
      <dgm:spPr/>
      <dgm:t>
        <a:bodyPr/>
        <a:lstStyle/>
        <a:p>
          <a:endParaRPr lang="ru-RU"/>
        </a:p>
      </dgm:t>
    </dgm:pt>
    <dgm:pt modelId="{35E9D446-0263-43EF-9B74-947AFB6A0AFE}" type="sibTrans" cxnId="{B4613D17-A370-48AA-A0D2-FAC4F13628EB}">
      <dgm:prSet/>
      <dgm:spPr/>
      <dgm:t>
        <a:bodyPr/>
        <a:lstStyle/>
        <a:p>
          <a:endParaRPr lang="ru-RU"/>
        </a:p>
      </dgm:t>
    </dgm:pt>
    <dgm:pt modelId="{207FE8CD-18FF-4597-8CD7-D0C3278B30C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2 ученика</a:t>
          </a:r>
          <a:endParaRPr lang="ru-RU" b="1" dirty="0">
            <a:solidFill>
              <a:srgbClr val="002060"/>
            </a:solidFill>
          </a:endParaRPr>
        </a:p>
      </dgm:t>
    </dgm:pt>
    <dgm:pt modelId="{CAA8A86D-F265-4724-A26C-41B54FAA7BA4}" type="parTrans" cxnId="{3C5EEE1A-B22A-475C-B62B-390866FF7A8F}">
      <dgm:prSet/>
      <dgm:spPr/>
      <dgm:t>
        <a:bodyPr/>
        <a:lstStyle/>
        <a:p>
          <a:endParaRPr lang="ru-RU"/>
        </a:p>
      </dgm:t>
    </dgm:pt>
    <dgm:pt modelId="{C9A0F26E-BAD4-4964-A9A0-0FE68CBE981B}" type="sibTrans" cxnId="{3C5EEE1A-B22A-475C-B62B-390866FF7A8F}">
      <dgm:prSet/>
      <dgm:spPr/>
      <dgm:t>
        <a:bodyPr/>
        <a:lstStyle/>
        <a:p>
          <a:endParaRPr lang="ru-RU"/>
        </a:p>
      </dgm:t>
    </dgm:pt>
    <dgm:pt modelId="{F9569DF8-163E-4440-B342-0AB8EB14B705}">
      <dgm:prSet phldrT="[Текст]"/>
      <dgm:spPr/>
      <dgm:t>
        <a:bodyPr/>
        <a:lstStyle/>
        <a:p>
          <a:r>
            <a:rPr lang="ru-RU" b="1" dirty="0" err="1" smtClean="0">
              <a:solidFill>
                <a:srgbClr val="002060"/>
              </a:solidFill>
            </a:rPr>
            <a:t>д.Постниково</a:t>
          </a:r>
          <a:endParaRPr lang="ru-RU" b="1" dirty="0">
            <a:solidFill>
              <a:srgbClr val="002060"/>
            </a:solidFill>
          </a:endParaRPr>
        </a:p>
      </dgm:t>
    </dgm:pt>
    <dgm:pt modelId="{E4CC2E33-0B3E-4F37-A7F7-96F3242FCBF1}" type="sibTrans" cxnId="{91F85D55-BB6E-4451-929D-2A901855B9DF}">
      <dgm:prSet/>
      <dgm:spPr/>
      <dgm:t>
        <a:bodyPr/>
        <a:lstStyle/>
        <a:p>
          <a:endParaRPr lang="ru-RU"/>
        </a:p>
      </dgm:t>
    </dgm:pt>
    <dgm:pt modelId="{8311AC16-267E-4EEA-9950-9A2C50C2CC98}" type="parTrans" cxnId="{91F85D55-BB6E-4451-929D-2A901855B9DF}">
      <dgm:prSet/>
      <dgm:spPr/>
      <dgm:t>
        <a:bodyPr/>
        <a:lstStyle/>
        <a:p>
          <a:endParaRPr lang="ru-RU"/>
        </a:p>
      </dgm:t>
    </dgm:pt>
    <dgm:pt modelId="{EF1360C8-3ADC-4EA3-B702-CA4E469F4111}">
      <dgm:prSet phldrT="[Текст]"/>
      <dgm:spPr/>
      <dgm:t>
        <a:bodyPr/>
        <a:lstStyle/>
        <a:p>
          <a:r>
            <a:rPr lang="ru-RU" b="1" dirty="0" err="1" smtClean="0">
              <a:solidFill>
                <a:srgbClr val="002060"/>
              </a:solidFill>
            </a:rPr>
            <a:t>д.Тат.Тулба</a:t>
          </a:r>
          <a:endParaRPr lang="ru-RU" b="1" dirty="0">
            <a:solidFill>
              <a:srgbClr val="002060"/>
            </a:solidFill>
          </a:endParaRPr>
        </a:p>
      </dgm:t>
    </dgm:pt>
    <dgm:pt modelId="{3FF033C4-2065-47FB-BE94-BE510C345C7C}" type="sibTrans" cxnId="{816CC9E9-15E2-4392-80B1-AC58BEB620C9}">
      <dgm:prSet/>
      <dgm:spPr/>
      <dgm:t>
        <a:bodyPr/>
        <a:lstStyle/>
        <a:p>
          <a:endParaRPr lang="ru-RU"/>
        </a:p>
      </dgm:t>
    </dgm:pt>
    <dgm:pt modelId="{73295987-A703-4B9B-9864-766C46FE9310}" type="parTrans" cxnId="{816CC9E9-15E2-4392-80B1-AC58BEB620C9}">
      <dgm:prSet/>
      <dgm:spPr/>
      <dgm:t>
        <a:bodyPr/>
        <a:lstStyle/>
        <a:p>
          <a:endParaRPr lang="ru-RU"/>
        </a:p>
      </dgm:t>
    </dgm:pt>
    <dgm:pt modelId="{9F6E8ACE-2409-431F-BB4C-FEAE78FEE470}" type="pres">
      <dgm:prSet presAssocID="{3B42AD1F-84F8-4DBE-A180-C76E21EC469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8373129-9198-4B5C-BDE9-D2F233218591}" type="pres">
      <dgm:prSet presAssocID="{E0EF7164-D04E-4E14-8209-8E7DFBE3FE51}" presName="root" presStyleCnt="0"/>
      <dgm:spPr/>
      <dgm:t>
        <a:bodyPr/>
        <a:lstStyle/>
        <a:p>
          <a:endParaRPr lang="ru-RU"/>
        </a:p>
      </dgm:t>
    </dgm:pt>
    <dgm:pt modelId="{B5DB925E-A6ED-41D8-91DA-BC2E3C82A70D}" type="pres">
      <dgm:prSet presAssocID="{E0EF7164-D04E-4E14-8209-8E7DFBE3FE51}" presName="rootComposite" presStyleCnt="0"/>
      <dgm:spPr/>
      <dgm:t>
        <a:bodyPr/>
        <a:lstStyle/>
        <a:p>
          <a:endParaRPr lang="ru-RU"/>
        </a:p>
      </dgm:t>
    </dgm:pt>
    <dgm:pt modelId="{72F33D03-D5EC-4016-B952-E027798649C8}" type="pres">
      <dgm:prSet presAssocID="{E0EF7164-D04E-4E14-8209-8E7DFBE3FE51}" presName="rootText" presStyleLbl="node1" presStyleIdx="0" presStyleCnt="3" custScaleX="135141" custScaleY="210158" custLinFactNeighborX="-3087" custLinFactNeighborY="9426"/>
      <dgm:spPr/>
      <dgm:t>
        <a:bodyPr/>
        <a:lstStyle/>
        <a:p>
          <a:endParaRPr lang="ru-RU"/>
        </a:p>
      </dgm:t>
    </dgm:pt>
    <dgm:pt modelId="{0B2DF5DC-11D1-44E0-8C7E-D4262BA30EA5}" type="pres">
      <dgm:prSet presAssocID="{E0EF7164-D04E-4E14-8209-8E7DFBE3FE51}" presName="rootConnector" presStyleLbl="node1" presStyleIdx="0" presStyleCnt="3"/>
      <dgm:spPr/>
      <dgm:t>
        <a:bodyPr/>
        <a:lstStyle/>
        <a:p>
          <a:endParaRPr lang="ru-RU"/>
        </a:p>
      </dgm:t>
    </dgm:pt>
    <dgm:pt modelId="{F00792B8-6CA0-4540-B5E1-18C39A39B4D8}" type="pres">
      <dgm:prSet presAssocID="{E0EF7164-D04E-4E14-8209-8E7DFBE3FE51}" presName="childShape" presStyleCnt="0"/>
      <dgm:spPr/>
      <dgm:t>
        <a:bodyPr/>
        <a:lstStyle/>
        <a:p>
          <a:endParaRPr lang="ru-RU"/>
        </a:p>
      </dgm:t>
    </dgm:pt>
    <dgm:pt modelId="{E77B156D-8FF5-4710-B4D9-D08D351BF192}" type="pres">
      <dgm:prSet presAssocID="{79368145-482D-4F55-9CCC-7A7E5363299B}" presName="Name13" presStyleLbl="parChTrans1D2" presStyleIdx="0" presStyleCnt="3"/>
      <dgm:spPr/>
      <dgm:t>
        <a:bodyPr/>
        <a:lstStyle/>
        <a:p>
          <a:endParaRPr lang="ru-RU"/>
        </a:p>
      </dgm:t>
    </dgm:pt>
    <dgm:pt modelId="{CA6754E2-446F-4974-ACB1-7432526B51FB}" type="pres">
      <dgm:prSet presAssocID="{9EABC87A-AE95-46C4-AD68-421D49E77EFD}" presName="childText" presStyleLbl="bgAcc1" presStyleIdx="0" presStyleCnt="3" custAng="0" custScaleX="150957" custScaleY="129312" custLinFactNeighborX="-18433" custLinFactNeighborY="-4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C5DEC-E763-4FFF-B54C-3F52575FB266}" type="pres">
      <dgm:prSet presAssocID="{EF1360C8-3ADC-4EA3-B702-CA4E469F4111}" presName="root" presStyleCnt="0"/>
      <dgm:spPr/>
      <dgm:t>
        <a:bodyPr/>
        <a:lstStyle/>
        <a:p>
          <a:endParaRPr lang="ru-RU"/>
        </a:p>
      </dgm:t>
    </dgm:pt>
    <dgm:pt modelId="{20C2E235-6AF8-4B07-9514-E8CF53EC5352}" type="pres">
      <dgm:prSet presAssocID="{EF1360C8-3ADC-4EA3-B702-CA4E469F4111}" presName="rootComposite" presStyleCnt="0"/>
      <dgm:spPr/>
      <dgm:t>
        <a:bodyPr/>
        <a:lstStyle/>
        <a:p>
          <a:endParaRPr lang="ru-RU"/>
        </a:p>
      </dgm:t>
    </dgm:pt>
    <dgm:pt modelId="{9F7D039E-3EA1-451C-A535-F6BEB011357A}" type="pres">
      <dgm:prSet presAssocID="{EF1360C8-3ADC-4EA3-B702-CA4E469F4111}" presName="rootText" presStyleLbl="node1" presStyleIdx="1" presStyleCnt="3" custScaleX="162587" custScaleY="212035" custLinFactNeighborX="11114" custLinFactNeighborY="-9238"/>
      <dgm:spPr/>
      <dgm:t>
        <a:bodyPr/>
        <a:lstStyle/>
        <a:p>
          <a:endParaRPr lang="ru-RU"/>
        </a:p>
      </dgm:t>
    </dgm:pt>
    <dgm:pt modelId="{A643AA24-F1DE-45DF-B7C5-6EB51DF5E809}" type="pres">
      <dgm:prSet presAssocID="{EF1360C8-3ADC-4EA3-B702-CA4E469F4111}" presName="rootConnector" presStyleLbl="node1" presStyleIdx="1" presStyleCnt="3"/>
      <dgm:spPr/>
      <dgm:t>
        <a:bodyPr/>
        <a:lstStyle/>
        <a:p>
          <a:endParaRPr lang="ru-RU"/>
        </a:p>
      </dgm:t>
    </dgm:pt>
    <dgm:pt modelId="{5CC099AC-77B9-4657-BE16-CD4076018CA5}" type="pres">
      <dgm:prSet presAssocID="{EF1360C8-3ADC-4EA3-B702-CA4E469F4111}" presName="childShape" presStyleCnt="0"/>
      <dgm:spPr/>
      <dgm:t>
        <a:bodyPr/>
        <a:lstStyle/>
        <a:p>
          <a:endParaRPr lang="ru-RU"/>
        </a:p>
      </dgm:t>
    </dgm:pt>
    <dgm:pt modelId="{080CB1E2-0031-4A38-BC9D-8E11E2C4994C}" type="pres">
      <dgm:prSet presAssocID="{1B240831-FB13-4BD3-A6A2-3DB2866C901A}" presName="Name13" presStyleLbl="parChTrans1D2" presStyleIdx="1" presStyleCnt="3"/>
      <dgm:spPr/>
      <dgm:t>
        <a:bodyPr/>
        <a:lstStyle/>
        <a:p>
          <a:endParaRPr lang="ru-RU"/>
        </a:p>
      </dgm:t>
    </dgm:pt>
    <dgm:pt modelId="{008EAF3D-88B1-4BED-9267-CBB46E822F2E}" type="pres">
      <dgm:prSet presAssocID="{2F62D48A-E17A-47F2-B9C7-533D6E741BC4}" presName="childText" presStyleLbl="bgAcc1" presStyleIdx="1" presStyleCnt="3" custScaleX="156414" custScaleY="122208" custLinFactNeighborX="-4845" custLinFactNeighborY="76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3415D7-0446-4FE7-9FCB-32D71A1DE38F}" type="pres">
      <dgm:prSet presAssocID="{F9569DF8-163E-4440-B342-0AB8EB14B705}" presName="root" presStyleCnt="0"/>
      <dgm:spPr/>
      <dgm:t>
        <a:bodyPr/>
        <a:lstStyle/>
        <a:p>
          <a:endParaRPr lang="ru-RU"/>
        </a:p>
      </dgm:t>
    </dgm:pt>
    <dgm:pt modelId="{80CD7824-BE03-41CC-AC49-AB5E003DA77D}" type="pres">
      <dgm:prSet presAssocID="{F9569DF8-163E-4440-B342-0AB8EB14B705}" presName="rootComposite" presStyleCnt="0"/>
      <dgm:spPr/>
      <dgm:t>
        <a:bodyPr/>
        <a:lstStyle/>
        <a:p>
          <a:endParaRPr lang="ru-RU"/>
        </a:p>
      </dgm:t>
    </dgm:pt>
    <dgm:pt modelId="{5BF0AE08-2548-45CB-911A-3CFB2F067B7A}" type="pres">
      <dgm:prSet presAssocID="{F9569DF8-163E-4440-B342-0AB8EB14B705}" presName="rootText" presStyleLbl="node1" presStyleIdx="2" presStyleCnt="3" custScaleX="166134" custScaleY="213098" custLinFactNeighborX="37745" custLinFactNeighborY="3736"/>
      <dgm:spPr/>
      <dgm:t>
        <a:bodyPr/>
        <a:lstStyle/>
        <a:p>
          <a:endParaRPr lang="ru-RU"/>
        </a:p>
      </dgm:t>
    </dgm:pt>
    <dgm:pt modelId="{326032E2-9651-417F-9787-21D014E21444}" type="pres">
      <dgm:prSet presAssocID="{F9569DF8-163E-4440-B342-0AB8EB14B705}" presName="rootConnector" presStyleLbl="node1" presStyleIdx="2" presStyleCnt="3"/>
      <dgm:spPr/>
      <dgm:t>
        <a:bodyPr/>
        <a:lstStyle/>
        <a:p>
          <a:endParaRPr lang="ru-RU"/>
        </a:p>
      </dgm:t>
    </dgm:pt>
    <dgm:pt modelId="{8FEA9959-A9CE-4BAB-8558-8C773E2EE036}" type="pres">
      <dgm:prSet presAssocID="{F9569DF8-163E-4440-B342-0AB8EB14B705}" presName="childShape" presStyleCnt="0"/>
      <dgm:spPr/>
      <dgm:t>
        <a:bodyPr/>
        <a:lstStyle/>
        <a:p>
          <a:endParaRPr lang="ru-RU"/>
        </a:p>
      </dgm:t>
    </dgm:pt>
    <dgm:pt modelId="{F0EE7DB8-01F9-43B0-875F-164DFDAD6104}" type="pres">
      <dgm:prSet presAssocID="{CAA8A86D-F265-4724-A26C-41B54FAA7BA4}" presName="Name13" presStyleLbl="parChTrans1D2" presStyleIdx="2" presStyleCnt="3"/>
      <dgm:spPr/>
      <dgm:t>
        <a:bodyPr/>
        <a:lstStyle/>
        <a:p>
          <a:endParaRPr lang="ru-RU"/>
        </a:p>
      </dgm:t>
    </dgm:pt>
    <dgm:pt modelId="{894A1587-C021-42B5-A39C-0708DE29C443}" type="pres">
      <dgm:prSet presAssocID="{207FE8CD-18FF-4597-8CD7-D0C3278B30C3}" presName="childText" presStyleLbl="bgAcc1" presStyleIdx="2" presStyleCnt="3" custScaleX="134202" custLinFactNeighborX="42201" custLinFactNeighborY="21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E031C0-D1F2-44F8-93A5-6ECBEBA00BCE}" type="presOf" srcId="{E0EF7164-D04E-4E14-8209-8E7DFBE3FE51}" destId="{0B2DF5DC-11D1-44E0-8C7E-D4262BA30EA5}" srcOrd="1" destOrd="0" presId="urn:microsoft.com/office/officeart/2005/8/layout/hierarchy3"/>
    <dgm:cxn modelId="{91F85D55-BB6E-4451-929D-2A901855B9DF}" srcId="{3B42AD1F-84F8-4DBE-A180-C76E21EC469E}" destId="{F9569DF8-163E-4440-B342-0AB8EB14B705}" srcOrd="2" destOrd="0" parTransId="{8311AC16-267E-4EEA-9950-9A2C50C2CC98}" sibTransId="{E4CC2E33-0B3E-4F37-A7F7-96F3242FCBF1}"/>
    <dgm:cxn modelId="{60E892DB-EE41-44F8-B0EA-30B71B4FDAB4}" type="presOf" srcId="{3B42AD1F-84F8-4DBE-A180-C76E21EC469E}" destId="{9F6E8ACE-2409-431F-BB4C-FEAE78FEE470}" srcOrd="0" destOrd="0" presId="urn:microsoft.com/office/officeart/2005/8/layout/hierarchy3"/>
    <dgm:cxn modelId="{B4613D17-A370-48AA-A0D2-FAC4F13628EB}" srcId="{EF1360C8-3ADC-4EA3-B702-CA4E469F4111}" destId="{2F62D48A-E17A-47F2-B9C7-533D6E741BC4}" srcOrd="0" destOrd="0" parTransId="{1B240831-FB13-4BD3-A6A2-3DB2866C901A}" sibTransId="{35E9D446-0263-43EF-9B74-947AFB6A0AFE}"/>
    <dgm:cxn modelId="{D7138194-62AB-46F3-A7EC-6CB4B6950C7F}" type="presOf" srcId="{F9569DF8-163E-4440-B342-0AB8EB14B705}" destId="{5BF0AE08-2548-45CB-911A-3CFB2F067B7A}" srcOrd="0" destOrd="0" presId="urn:microsoft.com/office/officeart/2005/8/layout/hierarchy3"/>
    <dgm:cxn modelId="{C07E5323-DEF6-426C-B774-D17F98E4DE71}" type="presOf" srcId="{2F62D48A-E17A-47F2-B9C7-533D6E741BC4}" destId="{008EAF3D-88B1-4BED-9267-CBB46E822F2E}" srcOrd="0" destOrd="0" presId="urn:microsoft.com/office/officeart/2005/8/layout/hierarchy3"/>
    <dgm:cxn modelId="{EFCC7313-4687-43B6-B8F0-A39A7D7F4BB3}" type="presOf" srcId="{EF1360C8-3ADC-4EA3-B702-CA4E469F4111}" destId="{9F7D039E-3EA1-451C-A535-F6BEB011357A}" srcOrd="0" destOrd="0" presId="urn:microsoft.com/office/officeart/2005/8/layout/hierarchy3"/>
    <dgm:cxn modelId="{3C5EEE1A-B22A-475C-B62B-390866FF7A8F}" srcId="{F9569DF8-163E-4440-B342-0AB8EB14B705}" destId="{207FE8CD-18FF-4597-8CD7-D0C3278B30C3}" srcOrd="0" destOrd="0" parTransId="{CAA8A86D-F265-4724-A26C-41B54FAA7BA4}" sibTransId="{C9A0F26E-BAD4-4964-A9A0-0FE68CBE981B}"/>
    <dgm:cxn modelId="{E340AD16-06F8-431B-A516-37A938BE9772}" srcId="{3B42AD1F-84F8-4DBE-A180-C76E21EC469E}" destId="{E0EF7164-D04E-4E14-8209-8E7DFBE3FE51}" srcOrd="0" destOrd="0" parTransId="{8FD57F18-2EBB-4B62-B9FC-B7E9CA1510DB}" sibTransId="{622A62F6-ACF0-4290-BD17-B2BE8C0BC964}"/>
    <dgm:cxn modelId="{B93A8CBE-E08E-4599-862B-8C59F3CA5429}" type="presOf" srcId="{9EABC87A-AE95-46C4-AD68-421D49E77EFD}" destId="{CA6754E2-446F-4974-ACB1-7432526B51FB}" srcOrd="0" destOrd="0" presId="urn:microsoft.com/office/officeart/2005/8/layout/hierarchy3"/>
    <dgm:cxn modelId="{816CC9E9-15E2-4392-80B1-AC58BEB620C9}" srcId="{3B42AD1F-84F8-4DBE-A180-C76E21EC469E}" destId="{EF1360C8-3ADC-4EA3-B702-CA4E469F4111}" srcOrd="1" destOrd="0" parTransId="{73295987-A703-4B9B-9864-766C46FE9310}" sibTransId="{3FF033C4-2065-47FB-BE94-BE510C345C7C}"/>
    <dgm:cxn modelId="{17DB9F6A-1377-4F8E-9AFF-625B9FE93EFB}" type="presOf" srcId="{CAA8A86D-F265-4724-A26C-41B54FAA7BA4}" destId="{F0EE7DB8-01F9-43B0-875F-164DFDAD6104}" srcOrd="0" destOrd="0" presId="urn:microsoft.com/office/officeart/2005/8/layout/hierarchy3"/>
    <dgm:cxn modelId="{1305E1CF-4043-4DE4-8A42-C3F8F0C2463E}" type="presOf" srcId="{79368145-482D-4F55-9CCC-7A7E5363299B}" destId="{E77B156D-8FF5-4710-B4D9-D08D351BF192}" srcOrd="0" destOrd="0" presId="urn:microsoft.com/office/officeart/2005/8/layout/hierarchy3"/>
    <dgm:cxn modelId="{D5FC8499-EE34-41DC-9A64-8726B870E8F8}" type="presOf" srcId="{1B240831-FB13-4BD3-A6A2-3DB2866C901A}" destId="{080CB1E2-0031-4A38-BC9D-8E11E2C4994C}" srcOrd="0" destOrd="0" presId="urn:microsoft.com/office/officeart/2005/8/layout/hierarchy3"/>
    <dgm:cxn modelId="{D3CB9ABF-B514-4996-877D-340BBC67A36D}" type="presOf" srcId="{207FE8CD-18FF-4597-8CD7-D0C3278B30C3}" destId="{894A1587-C021-42B5-A39C-0708DE29C443}" srcOrd="0" destOrd="0" presId="urn:microsoft.com/office/officeart/2005/8/layout/hierarchy3"/>
    <dgm:cxn modelId="{DA3F95BE-E7A0-4075-8605-AF198481F078}" srcId="{E0EF7164-D04E-4E14-8209-8E7DFBE3FE51}" destId="{9EABC87A-AE95-46C4-AD68-421D49E77EFD}" srcOrd="0" destOrd="0" parTransId="{79368145-482D-4F55-9CCC-7A7E5363299B}" sibTransId="{CA829802-C112-439C-AA34-CDF2ED31CBD1}"/>
    <dgm:cxn modelId="{93EF3232-EAD4-4F87-A923-7D2B528A8010}" type="presOf" srcId="{F9569DF8-163E-4440-B342-0AB8EB14B705}" destId="{326032E2-9651-417F-9787-21D014E21444}" srcOrd="1" destOrd="0" presId="urn:microsoft.com/office/officeart/2005/8/layout/hierarchy3"/>
    <dgm:cxn modelId="{7A4DB657-363D-4A1D-AB8A-06B4DA0369E9}" type="presOf" srcId="{EF1360C8-3ADC-4EA3-B702-CA4E469F4111}" destId="{A643AA24-F1DE-45DF-B7C5-6EB51DF5E809}" srcOrd="1" destOrd="0" presId="urn:microsoft.com/office/officeart/2005/8/layout/hierarchy3"/>
    <dgm:cxn modelId="{AEB0E058-FD54-414B-A16E-CF6A451B5561}" type="presOf" srcId="{E0EF7164-D04E-4E14-8209-8E7DFBE3FE51}" destId="{72F33D03-D5EC-4016-B952-E027798649C8}" srcOrd="0" destOrd="0" presId="urn:microsoft.com/office/officeart/2005/8/layout/hierarchy3"/>
    <dgm:cxn modelId="{D6B035CB-4B63-4F94-9D45-C0B0B39C8128}" type="presParOf" srcId="{9F6E8ACE-2409-431F-BB4C-FEAE78FEE470}" destId="{58373129-9198-4B5C-BDE9-D2F233218591}" srcOrd="0" destOrd="0" presId="urn:microsoft.com/office/officeart/2005/8/layout/hierarchy3"/>
    <dgm:cxn modelId="{2C3934E9-DC52-4368-B080-4FB70F21D68D}" type="presParOf" srcId="{58373129-9198-4B5C-BDE9-D2F233218591}" destId="{B5DB925E-A6ED-41D8-91DA-BC2E3C82A70D}" srcOrd="0" destOrd="0" presId="urn:microsoft.com/office/officeart/2005/8/layout/hierarchy3"/>
    <dgm:cxn modelId="{20EBC85B-9E6E-4201-9537-AC6CE68046D4}" type="presParOf" srcId="{B5DB925E-A6ED-41D8-91DA-BC2E3C82A70D}" destId="{72F33D03-D5EC-4016-B952-E027798649C8}" srcOrd="0" destOrd="0" presId="urn:microsoft.com/office/officeart/2005/8/layout/hierarchy3"/>
    <dgm:cxn modelId="{2863CC74-276E-4858-912F-BAFEE14ABE6B}" type="presParOf" srcId="{B5DB925E-A6ED-41D8-91DA-BC2E3C82A70D}" destId="{0B2DF5DC-11D1-44E0-8C7E-D4262BA30EA5}" srcOrd="1" destOrd="0" presId="urn:microsoft.com/office/officeart/2005/8/layout/hierarchy3"/>
    <dgm:cxn modelId="{06DA8402-11D4-486D-94D7-B6C272EFB0E3}" type="presParOf" srcId="{58373129-9198-4B5C-BDE9-D2F233218591}" destId="{F00792B8-6CA0-4540-B5E1-18C39A39B4D8}" srcOrd="1" destOrd="0" presId="urn:microsoft.com/office/officeart/2005/8/layout/hierarchy3"/>
    <dgm:cxn modelId="{07529803-6B44-424D-94D6-695B8D3A3E9A}" type="presParOf" srcId="{F00792B8-6CA0-4540-B5E1-18C39A39B4D8}" destId="{E77B156D-8FF5-4710-B4D9-D08D351BF192}" srcOrd="0" destOrd="0" presId="urn:microsoft.com/office/officeart/2005/8/layout/hierarchy3"/>
    <dgm:cxn modelId="{7AC2D676-0E7F-4B98-91FA-3330C905424F}" type="presParOf" srcId="{F00792B8-6CA0-4540-B5E1-18C39A39B4D8}" destId="{CA6754E2-446F-4974-ACB1-7432526B51FB}" srcOrd="1" destOrd="0" presId="urn:microsoft.com/office/officeart/2005/8/layout/hierarchy3"/>
    <dgm:cxn modelId="{A3C27B9D-60F0-4B11-B6BE-ADAA1B9E630B}" type="presParOf" srcId="{9F6E8ACE-2409-431F-BB4C-FEAE78FEE470}" destId="{B27C5DEC-E763-4FFF-B54C-3F52575FB266}" srcOrd="1" destOrd="0" presId="urn:microsoft.com/office/officeart/2005/8/layout/hierarchy3"/>
    <dgm:cxn modelId="{1090B826-6F14-4128-8B8C-C8B9AA18CCDC}" type="presParOf" srcId="{B27C5DEC-E763-4FFF-B54C-3F52575FB266}" destId="{20C2E235-6AF8-4B07-9514-E8CF53EC5352}" srcOrd="0" destOrd="0" presId="urn:microsoft.com/office/officeart/2005/8/layout/hierarchy3"/>
    <dgm:cxn modelId="{49BBE1C2-FEEA-4DEA-8F18-4F2B18564D34}" type="presParOf" srcId="{20C2E235-6AF8-4B07-9514-E8CF53EC5352}" destId="{9F7D039E-3EA1-451C-A535-F6BEB011357A}" srcOrd="0" destOrd="0" presId="urn:microsoft.com/office/officeart/2005/8/layout/hierarchy3"/>
    <dgm:cxn modelId="{563223AE-A0B1-4633-8A11-5C75C0A3EBC6}" type="presParOf" srcId="{20C2E235-6AF8-4B07-9514-E8CF53EC5352}" destId="{A643AA24-F1DE-45DF-B7C5-6EB51DF5E809}" srcOrd="1" destOrd="0" presId="urn:microsoft.com/office/officeart/2005/8/layout/hierarchy3"/>
    <dgm:cxn modelId="{0346B90B-A9DC-4A96-A5CF-FC58EBD9F256}" type="presParOf" srcId="{B27C5DEC-E763-4FFF-B54C-3F52575FB266}" destId="{5CC099AC-77B9-4657-BE16-CD4076018CA5}" srcOrd="1" destOrd="0" presId="urn:microsoft.com/office/officeart/2005/8/layout/hierarchy3"/>
    <dgm:cxn modelId="{66AAB71A-F5D8-45F6-8734-31F9EE815168}" type="presParOf" srcId="{5CC099AC-77B9-4657-BE16-CD4076018CA5}" destId="{080CB1E2-0031-4A38-BC9D-8E11E2C4994C}" srcOrd="0" destOrd="0" presId="urn:microsoft.com/office/officeart/2005/8/layout/hierarchy3"/>
    <dgm:cxn modelId="{0F40D4F6-9940-4ABB-A481-3E9DA5A67184}" type="presParOf" srcId="{5CC099AC-77B9-4657-BE16-CD4076018CA5}" destId="{008EAF3D-88B1-4BED-9267-CBB46E822F2E}" srcOrd="1" destOrd="0" presId="urn:microsoft.com/office/officeart/2005/8/layout/hierarchy3"/>
    <dgm:cxn modelId="{709B1327-EA19-4E86-A641-8AAEEF4B137B}" type="presParOf" srcId="{9F6E8ACE-2409-431F-BB4C-FEAE78FEE470}" destId="{A93415D7-0446-4FE7-9FCB-32D71A1DE38F}" srcOrd="2" destOrd="0" presId="urn:microsoft.com/office/officeart/2005/8/layout/hierarchy3"/>
    <dgm:cxn modelId="{29DF051F-4E10-46AC-AF78-B235CE8B19B4}" type="presParOf" srcId="{A93415D7-0446-4FE7-9FCB-32D71A1DE38F}" destId="{80CD7824-BE03-41CC-AC49-AB5E003DA77D}" srcOrd="0" destOrd="0" presId="urn:microsoft.com/office/officeart/2005/8/layout/hierarchy3"/>
    <dgm:cxn modelId="{CE4A0239-5EB6-4074-91C8-FE6E644CEAD1}" type="presParOf" srcId="{80CD7824-BE03-41CC-AC49-AB5E003DA77D}" destId="{5BF0AE08-2548-45CB-911A-3CFB2F067B7A}" srcOrd="0" destOrd="0" presId="urn:microsoft.com/office/officeart/2005/8/layout/hierarchy3"/>
    <dgm:cxn modelId="{196811B6-9283-4F31-9265-DF2D7E95239D}" type="presParOf" srcId="{80CD7824-BE03-41CC-AC49-AB5E003DA77D}" destId="{326032E2-9651-417F-9787-21D014E21444}" srcOrd="1" destOrd="0" presId="urn:microsoft.com/office/officeart/2005/8/layout/hierarchy3"/>
    <dgm:cxn modelId="{5A6B4340-352F-461D-87AF-633530426948}" type="presParOf" srcId="{A93415D7-0446-4FE7-9FCB-32D71A1DE38F}" destId="{8FEA9959-A9CE-4BAB-8558-8C773E2EE036}" srcOrd="1" destOrd="0" presId="urn:microsoft.com/office/officeart/2005/8/layout/hierarchy3"/>
    <dgm:cxn modelId="{361C7C61-A2B8-462F-AD70-62F63A072E98}" type="presParOf" srcId="{8FEA9959-A9CE-4BAB-8558-8C773E2EE036}" destId="{F0EE7DB8-01F9-43B0-875F-164DFDAD6104}" srcOrd="0" destOrd="0" presId="urn:microsoft.com/office/officeart/2005/8/layout/hierarchy3"/>
    <dgm:cxn modelId="{5A154C05-C9B7-41B7-B6E1-6C3323B0B726}" type="presParOf" srcId="{8FEA9959-A9CE-4BAB-8558-8C773E2EE036}" destId="{894A1587-C021-42B5-A39C-0708DE29C44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B0871C-1914-44AF-B316-7466D78397FF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</dgm:pt>
    <dgm:pt modelId="{AB2D7874-1CC7-42F0-8EE6-4313AD2BE2D9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</a:rPr>
            <a:t>Дошкольное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</a:rPr>
            <a:t>образование</a:t>
          </a:r>
        </a:p>
      </dgm:t>
    </dgm:pt>
    <dgm:pt modelId="{805A7752-0D2B-41E0-A1BF-E60050D224CC}" type="parTrans" cxnId="{A2A5FD25-3D82-4AC1-A54E-1D9E99116C90}">
      <dgm:prSet/>
      <dgm:spPr/>
      <dgm:t>
        <a:bodyPr/>
        <a:lstStyle/>
        <a:p>
          <a:endParaRPr lang="ru-RU"/>
        </a:p>
      </dgm:t>
    </dgm:pt>
    <dgm:pt modelId="{46C8F666-852F-4DFD-BD29-D1358BBCACB0}" type="sibTrans" cxnId="{A2A5FD25-3D82-4AC1-A54E-1D9E99116C90}">
      <dgm:prSet/>
      <dgm:spPr/>
      <dgm:t>
        <a:bodyPr/>
        <a:lstStyle/>
        <a:p>
          <a:endParaRPr lang="ru-RU"/>
        </a:p>
      </dgm:t>
    </dgm:pt>
    <dgm:pt modelId="{54B0239B-8990-44D7-9612-AA6FA8AD46B4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</a:rPr>
            <a:t>10  </a:t>
          </a:r>
          <a:r>
            <a:rPr lang="ru-RU" b="1" dirty="0" smtClean="0">
              <a:solidFill>
                <a:srgbClr val="002060"/>
              </a:solidFill>
            </a:rPr>
            <a:t>воспитанников</a:t>
          </a:r>
        </a:p>
        <a:p>
          <a:endParaRPr lang="ru-RU" dirty="0">
            <a:solidFill>
              <a:srgbClr val="002060"/>
            </a:solidFill>
          </a:endParaRPr>
        </a:p>
      </dgm:t>
    </dgm:pt>
    <dgm:pt modelId="{3E830BDB-BA96-4C34-993D-82499BF41FAD}" type="parTrans" cxnId="{C5B20FC9-207B-4B00-9A5E-304B3FB77FF1}">
      <dgm:prSet/>
      <dgm:spPr/>
      <dgm:t>
        <a:bodyPr/>
        <a:lstStyle/>
        <a:p>
          <a:endParaRPr lang="ru-RU"/>
        </a:p>
      </dgm:t>
    </dgm:pt>
    <dgm:pt modelId="{6DC632F8-FF19-409A-8249-61F224714DDD}" type="sibTrans" cxnId="{C5B20FC9-207B-4B00-9A5E-304B3FB77FF1}">
      <dgm:prSet/>
      <dgm:spPr/>
      <dgm:t>
        <a:bodyPr/>
        <a:lstStyle/>
        <a:p>
          <a:endParaRPr lang="ru-RU"/>
        </a:p>
      </dgm:t>
    </dgm:pt>
    <dgm:pt modelId="{043BB336-C5C0-4DDD-A0FF-6352AC2C6389}" type="pres">
      <dgm:prSet presAssocID="{EAB0871C-1914-44AF-B316-7466D78397F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9E72B84-68CF-41A7-8959-BB84C998FDD5}" type="pres">
      <dgm:prSet presAssocID="{AB2D7874-1CC7-42F0-8EE6-4313AD2BE2D9}" presName="root" presStyleCnt="0"/>
      <dgm:spPr/>
    </dgm:pt>
    <dgm:pt modelId="{304D2FFC-EB35-4925-A928-E9D74DBB0E76}" type="pres">
      <dgm:prSet presAssocID="{AB2D7874-1CC7-42F0-8EE6-4313AD2BE2D9}" presName="rootComposite" presStyleCnt="0"/>
      <dgm:spPr/>
    </dgm:pt>
    <dgm:pt modelId="{E99AC04F-5B49-4B99-922C-8CFD7FA2FCB6}" type="pres">
      <dgm:prSet presAssocID="{AB2D7874-1CC7-42F0-8EE6-4313AD2BE2D9}" presName="rootText" presStyleLbl="node1" presStyleIdx="0" presStyleCnt="1"/>
      <dgm:spPr/>
      <dgm:t>
        <a:bodyPr/>
        <a:lstStyle/>
        <a:p>
          <a:endParaRPr lang="ru-RU"/>
        </a:p>
      </dgm:t>
    </dgm:pt>
    <dgm:pt modelId="{1A9D3C6A-2472-497C-B3E1-8BAD07E4B41C}" type="pres">
      <dgm:prSet presAssocID="{AB2D7874-1CC7-42F0-8EE6-4313AD2BE2D9}" presName="rootConnector" presStyleLbl="node1" presStyleIdx="0" presStyleCnt="1"/>
      <dgm:spPr/>
      <dgm:t>
        <a:bodyPr/>
        <a:lstStyle/>
        <a:p>
          <a:endParaRPr lang="ru-RU"/>
        </a:p>
      </dgm:t>
    </dgm:pt>
    <dgm:pt modelId="{319111CA-866D-422F-8C35-3956D24CD084}" type="pres">
      <dgm:prSet presAssocID="{AB2D7874-1CC7-42F0-8EE6-4313AD2BE2D9}" presName="childShape" presStyleCnt="0"/>
      <dgm:spPr/>
    </dgm:pt>
    <dgm:pt modelId="{CBE2E9B6-DBDE-4CA8-847C-C5B66A066BF9}" type="pres">
      <dgm:prSet presAssocID="{3E830BDB-BA96-4C34-993D-82499BF41FAD}" presName="Name13" presStyleLbl="parChTrans1D2" presStyleIdx="0" presStyleCnt="1"/>
      <dgm:spPr/>
      <dgm:t>
        <a:bodyPr/>
        <a:lstStyle/>
        <a:p>
          <a:endParaRPr lang="ru-RU"/>
        </a:p>
      </dgm:t>
    </dgm:pt>
    <dgm:pt modelId="{CA208139-B25A-4BB4-93DD-2F587AC7BDFA}" type="pres">
      <dgm:prSet presAssocID="{54B0239B-8990-44D7-9612-AA6FA8AD46B4}" presName="childText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E42D5B-092C-4C3C-B869-215CAD864E51}" type="presOf" srcId="{AB2D7874-1CC7-42F0-8EE6-4313AD2BE2D9}" destId="{E99AC04F-5B49-4B99-922C-8CFD7FA2FCB6}" srcOrd="0" destOrd="0" presId="urn:microsoft.com/office/officeart/2005/8/layout/hierarchy3"/>
    <dgm:cxn modelId="{A2A5FD25-3D82-4AC1-A54E-1D9E99116C90}" srcId="{EAB0871C-1914-44AF-B316-7466D78397FF}" destId="{AB2D7874-1CC7-42F0-8EE6-4313AD2BE2D9}" srcOrd="0" destOrd="0" parTransId="{805A7752-0D2B-41E0-A1BF-E60050D224CC}" sibTransId="{46C8F666-852F-4DFD-BD29-D1358BBCACB0}"/>
    <dgm:cxn modelId="{D765D162-2593-47AD-9F01-6D7F8EC7FA82}" type="presOf" srcId="{EAB0871C-1914-44AF-B316-7466D78397FF}" destId="{043BB336-C5C0-4DDD-A0FF-6352AC2C6389}" srcOrd="0" destOrd="0" presId="urn:microsoft.com/office/officeart/2005/8/layout/hierarchy3"/>
    <dgm:cxn modelId="{C5B20FC9-207B-4B00-9A5E-304B3FB77FF1}" srcId="{AB2D7874-1CC7-42F0-8EE6-4313AD2BE2D9}" destId="{54B0239B-8990-44D7-9612-AA6FA8AD46B4}" srcOrd="0" destOrd="0" parTransId="{3E830BDB-BA96-4C34-993D-82499BF41FAD}" sibTransId="{6DC632F8-FF19-409A-8249-61F224714DDD}"/>
    <dgm:cxn modelId="{82C9934B-7617-42FB-ADFF-D76100A85EB0}" type="presOf" srcId="{AB2D7874-1CC7-42F0-8EE6-4313AD2BE2D9}" destId="{1A9D3C6A-2472-497C-B3E1-8BAD07E4B41C}" srcOrd="1" destOrd="0" presId="urn:microsoft.com/office/officeart/2005/8/layout/hierarchy3"/>
    <dgm:cxn modelId="{296A71AA-40DB-469C-ADF9-0FBCB199A99A}" type="presOf" srcId="{3E830BDB-BA96-4C34-993D-82499BF41FAD}" destId="{CBE2E9B6-DBDE-4CA8-847C-C5B66A066BF9}" srcOrd="0" destOrd="0" presId="urn:microsoft.com/office/officeart/2005/8/layout/hierarchy3"/>
    <dgm:cxn modelId="{672B97D8-4F48-4622-9B0F-DBD3F27885C4}" type="presOf" srcId="{54B0239B-8990-44D7-9612-AA6FA8AD46B4}" destId="{CA208139-B25A-4BB4-93DD-2F587AC7BDFA}" srcOrd="0" destOrd="0" presId="urn:microsoft.com/office/officeart/2005/8/layout/hierarchy3"/>
    <dgm:cxn modelId="{176FC039-44CB-4E65-BBBF-689BD800FD60}" type="presParOf" srcId="{043BB336-C5C0-4DDD-A0FF-6352AC2C6389}" destId="{E9E72B84-68CF-41A7-8959-BB84C998FDD5}" srcOrd="0" destOrd="0" presId="urn:microsoft.com/office/officeart/2005/8/layout/hierarchy3"/>
    <dgm:cxn modelId="{6316818F-461F-452E-989D-F31C7B5C80DA}" type="presParOf" srcId="{E9E72B84-68CF-41A7-8959-BB84C998FDD5}" destId="{304D2FFC-EB35-4925-A928-E9D74DBB0E76}" srcOrd="0" destOrd="0" presId="urn:microsoft.com/office/officeart/2005/8/layout/hierarchy3"/>
    <dgm:cxn modelId="{13816518-216C-4B5F-9B63-0A1D24CB97D7}" type="presParOf" srcId="{304D2FFC-EB35-4925-A928-E9D74DBB0E76}" destId="{E99AC04F-5B49-4B99-922C-8CFD7FA2FCB6}" srcOrd="0" destOrd="0" presId="urn:microsoft.com/office/officeart/2005/8/layout/hierarchy3"/>
    <dgm:cxn modelId="{CD483695-2105-4D89-8052-96772A80CB73}" type="presParOf" srcId="{304D2FFC-EB35-4925-A928-E9D74DBB0E76}" destId="{1A9D3C6A-2472-497C-B3E1-8BAD07E4B41C}" srcOrd="1" destOrd="0" presId="urn:microsoft.com/office/officeart/2005/8/layout/hierarchy3"/>
    <dgm:cxn modelId="{15F88A9D-38D1-4632-BB43-DBFC90ADC8FE}" type="presParOf" srcId="{E9E72B84-68CF-41A7-8959-BB84C998FDD5}" destId="{319111CA-866D-422F-8C35-3956D24CD084}" srcOrd="1" destOrd="0" presId="urn:microsoft.com/office/officeart/2005/8/layout/hierarchy3"/>
    <dgm:cxn modelId="{62A275C4-C1D2-4E79-AFFF-835C728F2075}" type="presParOf" srcId="{319111CA-866D-422F-8C35-3956D24CD084}" destId="{CBE2E9B6-DBDE-4CA8-847C-C5B66A066BF9}" srcOrd="0" destOrd="0" presId="urn:microsoft.com/office/officeart/2005/8/layout/hierarchy3"/>
    <dgm:cxn modelId="{FE23DAC2-366C-4D0A-88A1-32D4D4AFC07C}" type="presParOf" srcId="{319111CA-866D-422F-8C35-3956D24CD084}" destId="{CA208139-B25A-4BB4-93DD-2F587AC7BDF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38F354-1A52-42C1-B574-4A5BD1A823C8}" type="doc">
      <dgm:prSet loTypeId="urn:microsoft.com/office/officeart/2005/8/layout/pyramid2" loCatId="pyramid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6AD7DF-43D4-4190-968C-BD793DE2352A}">
      <dgm:prSet phldrT="[Текст]"/>
      <dgm:spPr/>
      <dgm:t>
        <a:bodyPr/>
        <a:lstStyle/>
        <a:p>
          <a:r>
            <a: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Выращивание и продажа рассады</a:t>
          </a:r>
        </a:p>
        <a:p>
          <a:r>
            <a: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b="1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BB78DE-B73A-44D8-B540-E2E22675DAFB}" type="parTrans" cxnId="{55016029-1661-4EF1-835C-CDB7610DA29A}">
      <dgm:prSet/>
      <dgm:spPr/>
      <dgm:t>
        <a:bodyPr/>
        <a:lstStyle/>
        <a:p>
          <a:endParaRPr lang="ru-RU"/>
        </a:p>
      </dgm:t>
    </dgm:pt>
    <dgm:pt modelId="{F9EB35D9-8CD4-4F4B-B27D-46EBDB4D4CBC}" type="sibTrans" cxnId="{55016029-1661-4EF1-835C-CDB7610DA29A}">
      <dgm:prSet/>
      <dgm:spPr/>
      <dgm:t>
        <a:bodyPr/>
        <a:lstStyle/>
        <a:p>
          <a:endParaRPr lang="ru-RU"/>
        </a:p>
      </dgm:t>
    </dgm:pt>
    <dgm:pt modelId="{093F67C0-4D0A-45FE-8E8D-0A0B1B7FAE73}">
      <dgm:prSet/>
      <dgm:spPr/>
      <dgm:t>
        <a:bodyPr/>
        <a:lstStyle/>
        <a:p>
          <a:r>
            <a: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выращивание сельхозпродукции- </a:t>
          </a:r>
        </a:p>
        <a:p>
          <a:endParaRPr lang="ru-RU" b="1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1BC0A7-C7DE-4223-B6EF-6CBE54CA3D0A}" type="parTrans" cxnId="{3087E9AD-30A5-468B-903A-F2B80610DB16}">
      <dgm:prSet/>
      <dgm:spPr/>
      <dgm:t>
        <a:bodyPr/>
        <a:lstStyle/>
        <a:p>
          <a:endParaRPr lang="ru-RU"/>
        </a:p>
      </dgm:t>
    </dgm:pt>
    <dgm:pt modelId="{FA52696B-360F-43F3-8B53-E7FF78DB70BC}" type="sibTrans" cxnId="{3087E9AD-30A5-468B-903A-F2B80610DB16}">
      <dgm:prSet/>
      <dgm:spPr/>
      <dgm:t>
        <a:bodyPr/>
        <a:lstStyle/>
        <a:p>
          <a:endParaRPr lang="ru-RU"/>
        </a:p>
      </dgm:t>
    </dgm:pt>
    <dgm:pt modelId="{AF7D5CE8-B134-4F30-891D-1E8064EF3B2A}">
      <dgm:prSet custT="1"/>
      <dgm:spPr/>
      <dgm:t>
        <a:bodyPr/>
        <a:lstStyle/>
        <a:p>
          <a:r>
            <a:rPr lang="ru-RU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благотворительность  выпускников</a:t>
          </a:r>
        </a:p>
        <a:p>
          <a:endParaRPr lang="ru-RU" sz="2800" b="1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431886-9950-4492-8FE7-5240DEA85E50}" type="sibTrans" cxnId="{59C2152F-0762-4AEA-9AA4-CA09CA863E67}">
      <dgm:prSet/>
      <dgm:spPr/>
      <dgm:t>
        <a:bodyPr/>
        <a:lstStyle/>
        <a:p>
          <a:endParaRPr lang="ru-RU"/>
        </a:p>
      </dgm:t>
    </dgm:pt>
    <dgm:pt modelId="{AF6486C6-3DBD-4FF0-8F01-81BBB68B15CE}" type="parTrans" cxnId="{59C2152F-0762-4AEA-9AA4-CA09CA863E67}">
      <dgm:prSet/>
      <dgm:spPr/>
      <dgm:t>
        <a:bodyPr/>
        <a:lstStyle/>
        <a:p>
          <a:endParaRPr lang="ru-RU"/>
        </a:p>
      </dgm:t>
    </dgm:pt>
    <dgm:pt modelId="{5A05D328-FEEB-41E9-9B9A-DC482493CAAF}" type="pres">
      <dgm:prSet presAssocID="{2938F354-1A52-42C1-B574-4A5BD1A823C8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0DA6A3D2-C52D-443C-B9B5-7BF7DB680110}" type="pres">
      <dgm:prSet presAssocID="{2938F354-1A52-42C1-B574-4A5BD1A823C8}" presName="pyramid" presStyleLbl="node1" presStyleIdx="0" presStyleCnt="1" custLinFactNeighborX="-298"/>
      <dgm:spPr/>
    </dgm:pt>
    <dgm:pt modelId="{B5734E32-12F9-472A-9098-4DEC5EFC0C27}" type="pres">
      <dgm:prSet presAssocID="{2938F354-1A52-42C1-B574-4A5BD1A823C8}" presName="theList" presStyleCnt="0"/>
      <dgm:spPr/>
    </dgm:pt>
    <dgm:pt modelId="{E1F5908E-AB57-4D27-8060-12319F3BFF1D}" type="pres">
      <dgm:prSet presAssocID="{093F67C0-4D0A-45FE-8E8D-0A0B1B7FAE73}" presName="aNode" presStyleLbl="fgAcc1" presStyleIdx="0" presStyleCnt="3" custScaleX="241351" custLinFactNeighborX="-5460" custLinFactNeighborY="-68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00DEB-41CC-4D87-99F3-533526B8ACAC}" type="pres">
      <dgm:prSet presAssocID="{093F67C0-4D0A-45FE-8E8D-0A0B1B7FAE73}" presName="aSpace" presStyleCnt="0"/>
      <dgm:spPr/>
    </dgm:pt>
    <dgm:pt modelId="{A321D718-8430-4B0A-8AA4-A99CFFE2CCAC}" type="pres">
      <dgm:prSet presAssocID="{1E6AD7DF-43D4-4190-968C-BD793DE2352A}" presName="aNode" presStyleLbl="fgAcc1" presStyleIdx="1" presStyleCnt="3" custScaleX="195959" custLinFactY="1575" custLinFactNeighborX="-342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65E93-8A92-4244-9146-12DDCB2731E8}" type="pres">
      <dgm:prSet presAssocID="{1E6AD7DF-43D4-4190-968C-BD793DE2352A}" presName="aSpace" presStyleCnt="0"/>
      <dgm:spPr/>
    </dgm:pt>
    <dgm:pt modelId="{E7A412C4-2BD7-493F-9D1F-C8A1A25C5BBE}" type="pres">
      <dgm:prSet presAssocID="{AF7D5CE8-B134-4F30-891D-1E8064EF3B2A}" presName="aNode" presStyleLbl="fgAcc1" presStyleIdx="2" presStyleCnt="3" custScaleX="194101" custLinFactY="25272" custLinFactNeighborX="-619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AB59EC-43DF-448F-88AD-D8B5B603637B}" type="pres">
      <dgm:prSet presAssocID="{AF7D5CE8-B134-4F30-891D-1E8064EF3B2A}" presName="aSpace" presStyleCnt="0"/>
      <dgm:spPr/>
    </dgm:pt>
  </dgm:ptLst>
  <dgm:cxnLst>
    <dgm:cxn modelId="{3087E9AD-30A5-468B-903A-F2B80610DB16}" srcId="{2938F354-1A52-42C1-B574-4A5BD1A823C8}" destId="{093F67C0-4D0A-45FE-8E8D-0A0B1B7FAE73}" srcOrd="0" destOrd="0" parTransId="{651BC0A7-C7DE-4223-B6EF-6CBE54CA3D0A}" sibTransId="{FA52696B-360F-43F3-8B53-E7FF78DB70BC}"/>
    <dgm:cxn modelId="{DB3E5680-31CF-460C-BD4E-CBBA04E63B90}" type="presOf" srcId="{AF7D5CE8-B134-4F30-891D-1E8064EF3B2A}" destId="{E7A412C4-2BD7-493F-9D1F-C8A1A25C5BBE}" srcOrd="0" destOrd="0" presId="urn:microsoft.com/office/officeart/2005/8/layout/pyramid2"/>
    <dgm:cxn modelId="{59C2152F-0762-4AEA-9AA4-CA09CA863E67}" srcId="{2938F354-1A52-42C1-B574-4A5BD1A823C8}" destId="{AF7D5CE8-B134-4F30-891D-1E8064EF3B2A}" srcOrd="2" destOrd="0" parTransId="{AF6486C6-3DBD-4FF0-8F01-81BBB68B15CE}" sibTransId="{D2431886-9950-4492-8FE7-5240DEA85E50}"/>
    <dgm:cxn modelId="{7EE162B0-DF0F-41D1-B04F-BBE85174B176}" type="presOf" srcId="{2938F354-1A52-42C1-B574-4A5BD1A823C8}" destId="{5A05D328-FEEB-41E9-9B9A-DC482493CAAF}" srcOrd="0" destOrd="0" presId="urn:microsoft.com/office/officeart/2005/8/layout/pyramid2"/>
    <dgm:cxn modelId="{55016029-1661-4EF1-835C-CDB7610DA29A}" srcId="{2938F354-1A52-42C1-B574-4A5BD1A823C8}" destId="{1E6AD7DF-43D4-4190-968C-BD793DE2352A}" srcOrd="1" destOrd="0" parTransId="{2CBB78DE-B73A-44D8-B540-E2E22675DAFB}" sibTransId="{F9EB35D9-8CD4-4F4B-B27D-46EBDB4D4CBC}"/>
    <dgm:cxn modelId="{1669A0E4-114B-4EB8-A5A9-B1337E1EAF76}" type="presOf" srcId="{1E6AD7DF-43D4-4190-968C-BD793DE2352A}" destId="{A321D718-8430-4B0A-8AA4-A99CFFE2CCAC}" srcOrd="0" destOrd="0" presId="urn:microsoft.com/office/officeart/2005/8/layout/pyramid2"/>
    <dgm:cxn modelId="{AC01101E-6FB6-4E61-A80E-27E37244E226}" type="presOf" srcId="{093F67C0-4D0A-45FE-8E8D-0A0B1B7FAE73}" destId="{E1F5908E-AB57-4D27-8060-12319F3BFF1D}" srcOrd="0" destOrd="0" presId="urn:microsoft.com/office/officeart/2005/8/layout/pyramid2"/>
    <dgm:cxn modelId="{3C93BDFB-B65B-4B17-8696-CA09768F8564}" type="presParOf" srcId="{5A05D328-FEEB-41E9-9B9A-DC482493CAAF}" destId="{0DA6A3D2-C52D-443C-B9B5-7BF7DB680110}" srcOrd="0" destOrd="0" presId="urn:microsoft.com/office/officeart/2005/8/layout/pyramid2"/>
    <dgm:cxn modelId="{0B9BB39C-B7CF-4381-BDCE-8EC0F92477AE}" type="presParOf" srcId="{5A05D328-FEEB-41E9-9B9A-DC482493CAAF}" destId="{B5734E32-12F9-472A-9098-4DEC5EFC0C27}" srcOrd="1" destOrd="0" presId="urn:microsoft.com/office/officeart/2005/8/layout/pyramid2"/>
    <dgm:cxn modelId="{423F824D-880D-4ED5-86E4-627721E38BAC}" type="presParOf" srcId="{B5734E32-12F9-472A-9098-4DEC5EFC0C27}" destId="{E1F5908E-AB57-4D27-8060-12319F3BFF1D}" srcOrd="0" destOrd="0" presId="urn:microsoft.com/office/officeart/2005/8/layout/pyramid2"/>
    <dgm:cxn modelId="{6CC8A1B2-5A66-4C98-95FA-1C8561EB102B}" type="presParOf" srcId="{B5734E32-12F9-472A-9098-4DEC5EFC0C27}" destId="{24E00DEB-41CC-4D87-99F3-533526B8ACAC}" srcOrd="1" destOrd="0" presId="urn:microsoft.com/office/officeart/2005/8/layout/pyramid2"/>
    <dgm:cxn modelId="{C8F79E6A-BD96-489A-BF41-A34ABADEA4F6}" type="presParOf" srcId="{B5734E32-12F9-472A-9098-4DEC5EFC0C27}" destId="{A321D718-8430-4B0A-8AA4-A99CFFE2CCAC}" srcOrd="2" destOrd="0" presId="urn:microsoft.com/office/officeart/2005/8/layout/pyramid2"/>
    <dgm:cxn modelId="{9591C7E7-F2DE-4782-B289-94503AFA5905}" type="presParOf" srcId="{B5734E32-12F9-472A-9098-4DEC5EFC0C27}" destId="{8F765E93-8A92-4244-9146-12DDCB2731E8}" srcOrd="3" destOrd="0" presId="urn:microsoft.com/office/officeart/2005/8/layout/pyramid2"/>
    <dgm:cxn modelId="{14ED7DC1-2122-4829-9474-3615DE9D76D3}" type="presParOf" srcId="{B5734E32-12F9-472A-9098-4DEC5EFC0C27}" destId="{E7A412C4-2BD7-493F-9D1F-C8A1A25C5BBE}" srcOrd="4" destOrd="0" presId="urn:microsoft.com/office/officeart/2005/8/layout/pyramid2"/>
    <dgm:cxn modelId="{4F98C50A-3C82-41AA-A8AE-4F9AE87E1E33}" type="presParOf" srcId="{B5734E32-12F9-472A-9098-4DEC5EFC0C27}" destId="{05AB59EC-43DF-448F-88AD-D8B5B603637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0E41B5-F49A-42E7-A7A9-2BB56E5A8F2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14B06D-4924-41C8-9132-E54749E77ED1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внебюджетные средства были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3B84CD-200B-40D9-847E-F390032FCF59}" type="parTrans" cxnId="{D49B1C2D-E63C-4DA2-B330-7C516140C93C}">
      <dgm:prSet/>
      <dgm:spPr/>
      <dgm:t>
        <a:bodyPr/>
        <a:lstStyle/>
        <a:p>
          <a:endParaRPr lang="ru-RU"/>
        </a:p>
      </dgm:t>
    </dgm:pt>
    <dgm:pt modelId="{29BE4287-0898-4EA3-A954-7B6288AD8DAE}" type="sibTrans" cxnId="{D49B1C2D-E63C-4DA2-B330-7C516140C93C}">
      <dgm:prSet/>
      <dgm:spPr/>
      <dgm:t>
        <a:bodyPr/>
        <a:lstStyle/>
        <a:p>
          <a:endParaRPr lang="ru-RU"/>
        </a:p>
      </dgm:t>
    </dgm:pt>
    <dgm:pt modelId="{3A71C4DE-7FE2-4DA2-A6B9-F88F576CDACB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rgbClr val="002060"/>
              </a:solidFill>
            </a:rPr>
            <a:t>проведены ремонтные работы и оформление кабинетов</a:t>
          </a:r>
        </a:p>
      </dgm:t>
    </dgm:pt>
    <dgm:pt modelId="{727B2CFA-73BF-4F33-BE61-AD31E3F1104B}" type="parTrans" cxnId="{2813632F-2E30-42FB-BB39-D2EBDCB2D93A}">
      <dgm:prSet/>
      <dgm:spPr/>
      <dgm:t>
        <a:bodyPr/>
        <a:lstStyle/>
        <a:p>
          <a:endParaRPr lang="ru-RU"/>
        </a:p>
      </dgm:t>
    </dgm:pt>
    <dgm:pt modelId="{43A25012-AA3A-4FEF-9E52-D530470CB1F8}" type="sibTrans" cxnId="{2813632F-2E30-42FB-BB39-D2EBDCB2D93A}">
      <dgm:prSet/>
      <dgm:spPr/>
      <dgm:t>
        <a:bodyPr/>
        <a:lstStyle/>
        <a:p>
          <a:endParaRPr lang="ru-RU"/>
        </a:p>
      </dgm:t>
    </dgm:pt>
    <dgm:pt modelId="{F1B4B260-8127-415D-9084-F0EA6ACA0825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приобретены канцтовары,</a:t>
          </a:r>
        </a:p>
        <a:p>
          <a:r>
            <a:rPr lang="ru-RU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хозтовары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64C4EA-1BB3-459C-A0C6-E2233C428CED}" type="parTrans" cxnId="{A5C001A6-B035-4AF9-97C1-46D94665C826}">
      <dgm:prSet/>
      <dgm:spPr/>
      <dgm:t>
        <a:bodyPr/>
        <a:lstStyle/>
        <a:p>
          <a:endParaRPr lang="ru-RU"/>
        </a:p>
      </dgm:t>
    </dgm:pt>
    <dgm:pt modelId="{3D4E227E-941D-4AEF-99CE-EB372E610E8A}" type="sibTrans" cxnId="{A5C001A6-B035-4AF9-97C1-46D94665C826}">
      <dgm:prSet/>
      <dgm:spPr/>
      <dgm:t>
        <a:bodyPr/>
        <a:lstStyle/>
        <a:p>
          <a:endParaRPr lang="ru-RU"/>
        </a:p>
      </dgm:t>
    </dgm:pt>
    <dgm:pt modelId="{0110222D-FE38-4620-8AF5-801469D981BC}">
      <dgm:prSet phldrT="[Текст]" phldr="1"/>
      <dgm:spPr/>
      <dgm:t>
        <a:bodyPr/>
        <a:lstStyle/>
        <a:p>
          <a:endParaRPr lang="ru-RU"/>
        </a:p>
      </dgm:t>
    </dgm:pt>
    <dgm:pt modelId="{BCFC1F26-1536-42BD-BFD2-78130C2DA44A}" type="parTrans" cxnId="{B65AE22D-A06D-42B6-8DE3-2496B020745A}">
      <dgm:prSet/>
      <dgm:spPr/>
      <dgm:t>
        <a:bodyPr/>
        <a:lstStyle/>
        <a:p>
          <a:endParaRPr lang="ru-RU"/>
        </a:p>
      </dgm:t>
    </dgm:pt>
    <dgm:pt modelId="{7471332F-5C96-40CD-97AB-64422B011BC8}" type="sibTrans" cxnId="{B65AE22D-A06D-42B6-8DE3-2496B020745A}">
      <dgm:prSet/>
      <dgm:spPr/>
      <dgm:t>
        <a:bodyPr/>
        <a:lstStyle/>
        <a:p>
          <a:endParaRPr lang="ru-RU"/>
        </a:p>
      </dgm:t>
    </dgm:pt>
    <dgm:pt modelId="{E44B22CF-1C5A-42A0-9BAD-8167F9D7C31B}">
      <dgm:prSet/>
      <dgm:spPr/>
      <dgm:t>
        <a:bodyPr/>
        <a:lstStyle/>
        <a:p>
          <a:endParaRPr lang="ru-RU"/>
        </a:p>
      </dgm:t>
    </dgm:pt>
    <dgm:pt modelId="{49D14189-7797-41AA-8AE8-691B8224FFAD}" type="parTrans" cxnId="{F4EA32FF-C369-4B6A-9BE3-7B1E41EA72A0}">
      <dgm:prSet/>
      <dgm:spPr/>
      <dgm:t>
        <a:bodyPr/>
        <a:lstStyle/>
        <a:p>
          <a:endParaRPr lang="ru-RU"/>
        </a:p>
      </dgm:t>
    </dgm:pt>
    <dgm:pt modelId="{4636950C-11B8-4CC0-A411-7A78CB3925F6}" type="sibTrans" cxnId="{F4EA32FF-C369-4B6A-9BE3-7B1E41EA72A0}">
      <dgm:prSet/>
      <dgm:spPr/>
      <dgm:t>
        <a:bodyPr/>
        <a:lstStyle/>
        <a:p>
          <a:endParaRPr lang="ru-RU"/>
        </a:p>
      </dgm:t>
    </dgm:pt>
    <dgm:pt modelId="{5ADA5A13-F6AC-477D-BE15-A83F5E63D52A}" type="pres">
      <dgm:prSet presAssocID="{A50E41B5-F49A-42E7-A7A9-2BB56E5A8F2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F03332-E44F-4199-9767-22914B6D61D6}" type="pres">
      <dgm:prSet presAssocID="{0F14B06D-4924-41C8-9132-E54749E77ED1}" presName="roof" presStyleLbl="dkBgShp" presStyleIdx="0" presStyleCnt="2" custLinFactNeighborX="520" custLinFactNeighborY="3156"/>
      <dgm:spPr/>
      <dgm:t>
        <a:bodyPr/>
        <a:lstStyle/>
        <a:p>
          <a:endParaRPr lang="ru-RU"/>
        </a:p>
      </dgm:t>
    </dgm:pt>
    <dgm:pt modelId="{90BD348F-B306-468C-BE68-ADF7C58A08E2}" type="pres">
      <dgm:prSet presAssocID="{0F14B06D-4924-41C8-9132-E54749E77ED1}" presName="pillars" presStyleCnt="0"/>
      <dgm:spPr/>
    </dgm:pt>
    <dgm:pt modelId="{2F704369-60D6-4AA7-A556-986FC4E8ACF8}" type="pres">
      <dgm:prSet presAssocID="{0F14B06D-4924-41C8-9132-E54749E77ED1}" presName="pillar1" presStyleLbl="node1" presStyleIdx="0" presStyleCnt="2" custScaleX="100123" custScaleY="85436" custLinFactNeighborX="231" custLinFactNeighborY="-2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55BAA-93E6-4308-822C-75E6D7A8EF39}" type="pres">
      <dgm:prSet presAssocID="{F1B4B260-8127-415D-9084-F0EA6ACA0825}" presName="pillarX" presStyleLbl="node1" presStyleIdx="1" presStyleCnt="2" custScaleY="85435" custLinFactNeighborX="0" custLinFactNeighborY="-53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11144-56F4-4949-90A6-91B29D3067D6}" type="pres">
      <dgm:prSet presAssocID="{0F14B06D-4924-41C8-9132-E54749E77ED1}" presName="base" presStyleLbl="dkBgShp" presStyleIdx="1" presStyleCnt="2"/>
      <dgm:spPr/>
    </dgm:pt>
  </dgm:ptLst>
  <dgm:cxnLst>
    <dgm:cxn modelId="{D49B1C2D-E63C-4DA2-B330-7C516140C93C}" srcId="{A50E41B5-F49A-42E7-A7A9-2BB56E5A8F2A}" destId="{0F14B06D-4924-41C8-9132-E54749E77ED1}" srcOrd="0" destOrd="0" parTransId="{153B84CD-200B-40D9-847E-F390032FCF59}" sibTransId="{29BE4287-0898-4EA3-A954-7B6288AD8DAE}"/>
    <dgm:cxn modelId="{A5C001A6-B035-4AF9-97C1-46D94665C826}" srcId="{0F14B06D-4924-41C8-9132-E54749E77ED1}" destId="{F1B4B260-8127-415D-9084-F0EA6ACA0825}" srcOrd="1" destOrd="0" parTransId="{3164C4EA-1BB3-459C-A0C6-E2233C428CED}" sibTransId="{3D4E227E-941D-4AEF-99CE-EB372E610E8A}"/>
    <dgm:cxn modelId="{B65AE22D-A06D-42B6-8DE3-2496B020745A}" srcId="{A50E41B5-F49A-42E7-A7A9-2BB56E5A8F2A}" destId="{0110222D-FE38-4620-8AF5-801469D981BC}" srcOrd="2" destOrd="0" parTransId="{BCFC1F26-1536-42BD-BFD2-78130C2DA44A}" sibTransId="{7471332F-5C96-40CD-97AB-64422B011BC8}"/>
    <dgm:cxn modelId="{2813632F-2E30-42FB-BB39-D2EBDCB2D93A}" srcId="{0F14B06D-4924-41C8-9132-E54749E77ED1}" destId="{3A71C4DE-7FE2-4DA2-A6B9-F88F576CDACB}" srcOrd="0" destOrd="0" parTransId="{727B2CFA-73BF-4F33-BE61-AD31E3F1104B}" sibTransId="{43A25012-AA3A-4FEF-9E52-D530470CB1F8}"/>
    <dgm:cxn modelId="{60631087-DC42-4563-9857-5A4B497ECB81}" type="presOf" srcId="{F1B4B260-8127-415D-9084-F0EA6ACA0825}" destId="{B3455BAA-93E6-4308-822C-75E6D7A8EF39}" srcOrd="0" destOrd="0" presId="urn:microsoft.com/office/officeart/2005/8/layout/hList3"/>
    <dgm:cxn modelId="{1FD32388-A69F-4357-8A7A-7B2DCC438889}" type="presOf" srcId="{0F14B06D-4924-41C8-9132-E54749E77ED1}" destId="{68F03332-E44F-4199-9767-22914B6D61D6}" srcOrd="0" destOrd="0" presId="urn:microsoft.com/office/officeart/2005/8/layout/hList3"/>
    <dgm:cxn modelId="{F4EA32FF-C369-4B6A-9BE3-7B1E41EA72A0}" srcId="{A50E41B5-F49A-42E7-A7A9-2BB56E5A8F2A}" destId="{E44B22CF-1C5A-42A0-9BAD-8167F9D7C31B}" srcOrd="1" destOrd="0" parTransId="{49D14189-7797-41AA-8AE8-691B8224FFAD}" sibTransId="{4636950C-11B8-4CC0-A411-7A78CB3925F6}"/>
    <dgm:cxn modelId="{32048026-5912-4DEB-A66C-F60EFC4DD9DF}" type="presOf" srcId="{3A71C4DE-7FE2-4DA2-A6B9-F88F576CDACB}" destId="{2F704369-60D6-4AA7-A556-986FC4E8ACF8}" srcOrd="0" destOrd="0" presId="urn:microsoft.com/office/officeart/2005/8/layout/hList3"/>
    <dgm:cxn modelId="{36F8A334-CFE1-440B-8894-B9AD2A403D0C}" type="presOf" srcId="{A50E41B5-F49A-42E7-A7A9-2BB56E5A8F2A}" destId="{5ADA5A13-F6AC-477D-BE15-A83F5E63D52A}" srcOrd="0" destOrd="0" presId="urn:microsoft.com/office/officeart/2005/8/layout/hList3"/>
    <dgm:cxn modelId="{C8C7022E-B7E9-4C2E-B09A-F9E34C65B10E}" type="presParOf" srcId="{5ADA5A13-F6AC-477D-BE15-A83F5E63D52A}" destId="{68F03332-E44F-4199-9767-22914B6D61D6}" srcOrd="0" destOrd="0" presId="urn:microsoft.com/office/officeart/2005/8/layout/hList3"/>
    <dgm:cxn modelId="{6AD1033B-6AE1-4518-BCF6-2C0D940C599F}" type="presParOf" srcId="{5ADA5A13-F6AC-477D-BE15-A83F5E63D52A}" destId="{90BD348F-B306-468C-BE68-ADF7C58A08E2}" srcOrd="1" destOrd="0" presId="urn:microsoft.com/office/officeart/2005/8/layout/hList3"/>
    <dgm:cxn modelId="{471D5BAB-480D-4201-B481-6359A085D052}" type="presParOf" srcId="{90BD348F-B306-468C-BE68-ADF7C58A08E2}" destId="{2F704369-60D6-4AA7-A556-986FC4E8ACF8}" srcOrd="0" destOrd="0" presId="urn:microsoft.com/office/officeart/2005/8/layout/hList3"/>
    <dgm:cxn modelId="{D0F862BF-7B85-428C-AD53-5AAA25257E8C}" type="presParOf" srcId="{90BD348F-B306-468C-BE68-ADF7C58A08E2}" destId="{B3455BAA-93E6-4308-822C-75E6D7A8EF39}" srcOrd="1" destOrd="0" presId="urn:microsoft.com/office/officeart/2005/8/layout/hList3"/>
    <dgm:cxn modelId="{98FDBC9E-2FC4-40C2-8B94-2D968EF24849}" type="presParOf" srcId="{5ADA5A13-F6AC-477D-BE15-A83F5E63D52A}" destId="{DE511144-56F4-4949-90A6-91B29D3067D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F33D03-D5EC-4016-B952-E027798649C8}">
      <dsp:nvSpPr>
        <dsp:cNvPr id="0" name=""/>
        <dsp:cNvSpPr/>
      </dsp:nvSpPr>
      <dsp:spPr>
        <a:xfrm>
          <a:off x="199751" y="70589"/>
          <a:ext cx="2012533" cy="1564847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с.Чарли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99751" y="70589"/>
        <a:ext cx="2012533" cy="1564847"/>
      </dsp:txXfrm>
    </dsp:sp>
    <dsp:sp modelId="{E77B156D-8FF5-4710-B4D9-D08D351BF192}">
      <dsp:nvSpPr>
        <dsp:cNvPr id="0" name=""/>
        <dsp:cNvSpPr/>
      </dsp:nvSpPr>
      <dsp:spPr>
        <a:xfrm>
          <a:off x="355284" y="1635436"/>
          <a:ext cx="91440" cy="5605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0508"/>
              </a:lnTo>
              <a:lnTo>
                <a:pt x="73340" y="5605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6754E2-446F-4974-ACB1-7432526B51FB}">
      <dsp:nvSpPr>
        <dsp:cNvPr id="0" name=""/>
        <dsp:cNvSpPr/>
      </dsp:nvSpPr>
      <dsp:spPr>
        <a:xfrm>
          <a:off x="428625" y="1714513"/>
          <a:ext cx="1798453" cy="962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</a:rPr>
            <a:t>18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</a:rPr>
            <a:t>учащихся</a:t>
          </a:r>
          <a:endParaRPr lang="ru-RU" sz="2500" b="1" kern="1200" dirty="0">
            <a:solidFill>
              <a:srgbClr val="002060"/>
            </a:solidFill>
          </a:endParaRPr>
        </a:p>
      </dsp:txBody>
      <dsp:txXfrm>
        <a:off x="428625" y="1714513"/>
        <a:ext cx="1798453" cy="962863"/>
      </dsp:txXfrm>
    </dsp:sp>
    <dsp:sp modelId="{9F7D039E-3EA1-451C-A535-F6BEB011357A}">
      <dsp:nvSpPr>
        <dsp:cNvPr id="0" name=""/>
        <dsp:cNvSpPr/>
      </dsp:nvSpPr>
      <dsp:spPr>
        <a:xfrm>
          <a:off x="2796070" y="0"/>
          <a:ext cx="2421262" cy="1578823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д.Тат.Тулба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2796070" y="0"/>
        <a:ext cx="2421262" cy="1578823"/>
      </dsp:txXfrm>
    </dsp:sp>
    <dsp:sp modelId="{080CB1E2-0031-4A38-BC9D-8E11E2C4994C}">
      <dsp:nvSpPr>
        <dsp:cNvPr id="0" name=""/>
        <dsp:cNvSpPr/>
      </dsp:nvSpPr>
      <dsp:spPr>
        <a:xfrm>
          <a:off x="2992476" y="1578823"/>
          <a:ext cx="91440" cy="6808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0861"/>
              </a:lnTo>
              <a:lnTo>
                <a:pt x="64613" y="6808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EAF3D-88B1-4BED-9267-CBB46E822F2E}">
      <dsp:nvSpPr>
        <dsp:cNvPr id="0" name=""/>
        <dsp:cNvSpPr/>
      </dsp:nvSpPr>
      <dsp:spPr>
        <a:xfrm>
          <a:off x="3057090" y="1804700"/>
          <a:ext cx="1863466" cy="9099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</a:rPr>
            <a:t>32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</a:rPr>
            <a:t> учащихся</a:t>
          </a:r>
          <a:endParaRPr lang="ru-RU" sz="2500" b="1" kern="1200" dirty="0">
            <a:solidFill>
              <a:srgbClr val="002060"/>
            </a:solidFill>
          </a:endParaRPr>
        </a:p>
      </dsp:txBody>
      <dsp:txXfrm>
        <a:off x="3057090" y="1804700"/>
        <a:ext cx="1863466" cy="909967"/>
      </dsp:txXfrm>
    </dsp:sp>
    <dsp:sp modelId="{5BF0AE08-2548-45CB-911A-3CFB2F067B7A}">
      <dsp:nvSpPr>
        <dsp:cNvPr id="0" name=""/>
        <dsp:cNvSpPr/>
      </dsp:nvSpPr>
      <dsp:spPr>
        <a:xfrm>
          <a:off x="5669847" y="28221"/>
          <a:ext cx="2474084" cy="1586738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д.Постниково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5669847" y="28221"/>
        <a:ext cx="2474084" cy="1586738"/>
      </dsp:txXfrm>
    </dsp:sp>
    <dsp:sp modelId="{F0EE7DB8-01F9-43B0-875F-164DFDAD6104}">
      <dsp:nvSpPr>
        <dsp:cNvPr id="0" name=""/>
        <dsp:cNvSpPr/>
      </dsp:nvSpPr>
      <dsp:spPr>
        <a:xfrm>
          <a:off x="5917255" y="1614959"/>
          <a:ext cx="504454" cy="688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312"/>
              </a:lnTo>
              <a:lnTo>
                <a:pt x="504454" y="688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A1587-C021-42B5-A39C-0708DE29C443}">
      <dsp:nvSpPr>
        <dsp:cNvPr id="0" name=""/>
        <dsp:cNvSpPr/>
      </dsp:nvSpPr>
      <dsp:spPr>
        <a:xfrm>
          <a:off x="6421710" y="1930970"/>
          <a:ext cx="1598839" cy="7446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</a:rPr>
            <a:t>2 ученика</a:t>
          </a:r>
          <a:endParaRPr lang="ru-RU" sz="2500" b="1" kern="1200" dirty="0">
            <a:solidFill>
              <a:srgbClr val="002060"/>
            </a:solidFill>
          </a:endParaRPr>
        </a:p>
      </dsp:txBody>
      <dsp:txXfrm>
        <a:off x="6421710" y="1930970"/>
        <a:ext cx="1598839" cy="74460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9AC04F-5B49-4B99-922C-8CFD7FA2FCB6}">
      <dsp:nvSpPr>
        <dsp:cNvPr id="0" name=""/>
        <dsp:cNvSpPr/>
      </dsp:nvSpPr>
      <dsp:spPr>
        <a:xfrm>
          <a:off x="1792839" y="1101"/>
          <a:ext cx="2772303" cy="1386151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500" b="1" kern="1200" dirty="0" smtClean="0">
              <a:solidFill>
                <a:srgbClr val="002060"/>
              </a:solidFill>
            </a:rPr>
            <a:t>Дошкольное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500" b="1" kern="1200" dirty="0" smtClean="0">
              <a:solidFill>
                <a:srgbClr val="002060"/>
              </a:solidFill>
            </a:rPr>
            <a:t>образование</a:t>
          </a:r>
        </a:p>
      </dsp:txBody>
      <dsp:txXfrm>
        <a:off x="1792839" y="1101"/>
        <a:ext cx="2772303" cy="1386151"/>
      </dsp:txXfrm>
    </dsp:sp>
    <dsp:sp modelId="{CBE2E9B6-DBDE-4CA8-847C-C5B66A066BF9}">
      <dsp:nvSpPr>
        <dsp:cNvPr id="0" name=""/>
        <dsp:cNvSpPr/>
      </dsp:nvSpPr>
      <dsp:spPr>
        <a:xfrm>
          <a:off x="2070069" y="1387253"/>
          <a:ext cx="277230" cy="103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613"/>
              </a:lnTo>
              <a:lnTo>
                <a:pt x="277230" y="10396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08139-B25A-4BB4-93DD-2F587AC7BDFA}">
      <dsp:nvSpPr>
        <dsp:cNvPr id="0" name=""/>
        <dsp:cNvSpPr/>
      </dsp:nvSpPr>
      <dsp:spPr>
        <a:xfrm>
          <a:off x="2347299" y="1733791"/>
          <a:ext cx="2217842" cy="1386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b="1" kern="1200" dirty="0" smtClean="0">
              <a:solidFill>
                <a:srgbClr val="002060"/>
              </a:solidFill>
            </a:rPr>
            <a:t>10  </a:t>
          </a:r>
          <a:r>
            <a:rPr lang="ru-RU" sz="2300" b="1" kern="1200" dirty="0" smtClean="0">
              <a:solidFill>
                <a:srgbClr val="002060"/>
              </a:solidFill>
            </a:rPr>
            <a:t>воспитанников</a:t>
          </a:r>
        </a:p>
        <a:p>
          <a:pPr lvl="0" algn="ctr">
            <a:spcBef>
              <a:spcPct val="0"/>
            </a:spcBef>
          </a:pPr>
          <a:endParaRPr lang="ru-RU" sz="2300" kern="1200" dirty="0">
            <a:solidFill>
              <a:srgbClr val="002060"/>
            </a:solidFill>
          </a:endParaRPr>
        </a:p>
      </dsp:txBody>
      <dsp:txXfrm>
        <a:off x="2347299" y="1733791"/>
        <a:ext cx="2217842" cy="138615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A6A3D2-C52D-443C-B9B5-7BF7DB680110}">
      <dsp:nvSpPr>
        <dsp:cNvPr id="0" name=""/>
        <dsp:cNvSpPr/>
      </dsp:nvSpPr>
      <dsp:spPr>
        <a:xfrm>
          <a:off x="-102633" y="0"/>
          <a:ext cx="5054617" cy="505461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F5908E-AB57-4D27-8060-12319F3BFF1D}">
      <dsp:nvSpPr>
        <dsp:cNvPr id="0" name=""/>
        <dsp:cNvSpPr/>
      </dsp:nvSpPr>
      <dsp:spPr>
        <a:xfrm>
          <a:off x="0" y="407259"/>
          <a:ext cx="7929589" cy="1195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выращивание сельхозпродукции-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b="1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07259"/>
        <a:ext cx="7929589" cy="1195354"/>
      </dsp:txXfrm>
    </dsp:sp>
    <dsp:sp modelId="{A321D718-8430-4B0A-8AA4-A99CFFE2CCAC}">
      <dsp:nvSpPr>
        <dsp:cNvPr id="0" name=""/>
        <dsp:cNvSpPr/>
      </dsp:nvSpPr>
      <dsp:spPr>
        <a:xfrm>
          <a:off x="735713" y="2023167"/>
          <a:ext cx="6438235" cy="1195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Выращивание и продажа рассады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100" b="1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5713" y="2023167"/>
        <a:ext cx="6438235" cy="1195354"/>
      </dsp:txXfrm>
    </dsp:sp>
    <dsp:sp modelId="{E7A412C4-2BD7-493F-9D1F-C8A1A25C5BBE}">
      <dsp:nvSpPr>
        <dsp:cNvPr id="0" name=""/>
        <dsp:cNvSpPr/>
      </dsp:nvSpPr>
      <dsp:spPr>
        <a:xfrm>
          <a:off x="675194" y="3651204"/>
          <a:ext cx="6377190" cy="119535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благотворительность  выпускников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75194" y="3651204"/>
        <a:ext cx="6377190" cy="119535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F03332-E44F-4199-9767-22914B6D61D6}">
      <dsp:nvSpPr>
        <dsp:cNvPr id="0" name=""/>
        <dsp:cNvSpPr/>
      </dsp:nvSpPr>
      <dsp:spPr>
        <a:xfrm>
          <a:off x="0" y="44580"/>
          <a:ext cx="8229600" cy="141255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 внебюджетные средства были</a:t>
          </a:r>
          <a:endParaRPr lang="ru-RU" sz="41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4580"/>
        <a:ext cx="8229600" cy="1412557"/>
      </dsp:txXfrm>
    </dsp:sp>
    <dsp:sp modelId="{2F704369-60D6-4AA7-A556-986FC4E8ACF8}">
      <dsp:nvSpPr>
        <dsp:cNvPr id="0" name=""/>
        <dsp:cNvSpPr/>
      </dsp:nvSpPr>
      <dsp:spPr>
        <a:xfrm>
          <a:off x="10986" y="1540764"/>
          <a:ext cx="4115837" cy="2534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solidFill>
                <a:srgbClr val="002060"/>
              </a:solidFill>
            </a:rPr>
            <a:t>проведены ремонтные работы и оформление кабинетов</a:t>
          </a:r>
        </a:p>
      </dsp:txBody>
      <dsp:txXfrm>
        <a:off x="10986" y="1540764"/>
        <a:ext cx="4115837" cy="2534348"/>
      </dsp:txXfrm>
    </dsp:sp>
    <dsp:sp modelId="{B3455BAA-93E6-4308-822C-75E6D7A8EF39}">
      <dsp:nvSpPr>
        <dsp:cNvPr id="0" name=""/>
        <dsp:cNvSpPr/>
      </dsp:nvSpPr>
      <dsp:spPr>
        <a:xfrm>
          <a:off x="4117328" y="1468755"/>
          <a:ext cx="4110781" cy="25343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приобретены канцтовары,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хозтовары</a:t>
          </a:r>
          <a:endParaRPr lang="ru-RU" sz="35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17328" y="1468755"/>
        <a:ext cx="4110781" cy="2534318"/>
      </dsp:txXfrm>
    </dsp:sp>
    <dsp:sp modelId="{DE511144-56F4-4949-90A6-91B29D3067D6}">
      <dsp:nvSpPr>
        <dsp:cNvPr id="0" name=""/>
        <dsp:cNvSpPr/>
      </dsp:nvSpPr>
      <dsp:spPr>
        <a:xfrm>
          <a:off x="0" y="4378928"/>
          <a:ext cx="8229600" cy="32959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5B977-969B-4566-9A1B-F12E87596059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197" y="4724202"/>
            <a:ext cx="544957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8536" y="9446678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DC380-77C0-4A5E-BA9A-08B639CB3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486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DC380-77C0-4A5E-BA9A-08B639CB32D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6261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683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1036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034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8433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925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8465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257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0755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0543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6378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927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071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9639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46004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2473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72180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68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5791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59346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48814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28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0938247"/>
      </p:ext>
    </p:extLst>
  </p:cSld>
  <p:clrMapOvr>
    <a:masterClrMapping/>
  </p:clrMapOvr>
  <p:transition>
    <p:newsfla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2026314"/>
      </p:ext>
    </p:extLst>
  </p:cSld>
  <p:clrMapOvr>
    <a:masterClrMapping/>
  </p:clrMapOvr>
  <p:transition>
    <p:newsfla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607308"/>
      </p:ext>
    </p:extLst>
  </p:cSld>
  <p:clrMapOvr>
    <a:masterClrMapping/>
  </p:clrMapOvr>
  <p:transition>
    <p:newsfla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4126354"/>
      </p:ext>
    </p:extLst>
  </p:cSld>
  <p:clrMapOvr>
    <a:masterClrMapping/>
  </p:clrMapOvr>
  <p:transition>
    <p:newsfla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993247"/>
      </p:ext>
    </p:extLst>
  </p:cSld>
  <p:clrMapOvr>
    <a:masterClrMapping/>
  </p:clrMapOvr>
  <p:transition>
    <p:newsfla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8654307"/>
      </p:ext>
    </p:extLst>
  </p:cSld>
  <p:clrMapOvr>
    <a:masterClrMapping/>
  </p:clrMapOvr>
  <p:transition>
    <p:newsfla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8236575"/>
      </p:ext>
    </p:extLst>
  </p:cSld>
  <p:clrMapOvr>
    <a:masterClrMapping/>
  </p:clrMapOvr>
  <p:transition>
    <p:newsfla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4432006"/>
      </p:ext>
    </p:extLst>
  </p:cSld>
  <p:clrMapOvr>
    <a:masterClrMapping/>
  </p:clrMapOvr>
  <p:transition>
    <p:newsfla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702452"/>
      </p:ext>
    </p:extLst>
  </p:cSld>
  <p:clrMapOvr>
    <a:masterClrMapping/>
  </p:clrMapOvr>
  <p:transition>
    <p:newsfla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302679"/>
      </p:ext>
    </p:extLst>
  </p:cSld>
  <p:clrMapOvr>
    <a:masterClrMapping/>
  </p:clrMapOvr>
  <p:transition>
    <p:newsfla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47904"/>
      </p:ext>
    </p:extLst>
  </p:cSld>
  <p:clrMapOvr>
    <a:masterClrMapping/>
  </p:clrMapOvr>
  <p:transition>
    <p:newsfla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996542"/>
      </p:ext>
    </p:extLst>
  </p:cSld>
  <p:clrMapOvr>
    <a:masterClrMapping/>
  </p:clrMapOvr>
  <p:transition>
    <p:newsfla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0166710"/>
      </p:ext>
    </p:extLst>
  </p:cSld>
  <p:clrMapOvr>
    <a:masterClrMapping/>
  </p:clrMapOvr>
  <p:transition>
    <p:newsfla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9038786"/>
      </p:ext>
    </p:extLst>
  </p:cSld>
  <p:clrMapOvr>
    <a:masterClrMapping/>
  </p:clrMapOvr>
  <p:transition>
    <p:newsfla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8204449"/>
      </p:ext>
    </p:extLst>
  </p:cSld>
  <p:clrMapOvr>
    <a:masterClrMapping/>
  </p:clrMapOvr>
  <p:transition>
    <p:newsfla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1416078"/>
      </p:ext>
    </p:extLst>
  </p:cSld>
  <p:clrMapOvr>
    <a:masterClrMapping/>
  </p:clrMapOvr>
  <p:transition>
    <p:newsfla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183671"/>
      </p:ext>
    </p:extLst>
  </p:cSld>
  <p:clrMapOvr>
    <a:masterClrMapping/>
  </p:clrMapOvr>
  <p:transition>
    <p:newsfla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1306175"/>
      </p:ext>
    </p:extLst>
  </p:cSld>
  <p:clrMapOvr>
    <a:masterClrMapping/>
  </p:clrMapOvr>
  <p:transition>
    <p:newsfla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250713"/>
      </p:ext>
    </p:extLst>
  </p:cSld>
  <p:clrMapOvr>
    <a:masterClrMapping/>
  </p:clrMapOvr>
  <p:transition>
    <p:newsfla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4552552"/>
      </p:ext>
    </p:extLst>
  </p:cSld>
  <p:clrMapOvr>
    <a:masterClrMapping/>
  </p:clrMapOvr>
  <p:transition>
    <p:newsfla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520088"/>
      </p:ext>
    </p:extLst>
  </p:cSld>
  <p:clrMapOvr>
    <a:masterClrMapping/>
  </p:clrMapOvr>
  <p:transition>
    <p:newsfla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9648907"/>
      </p:ext>
    </p:extLst>
  </p:cSld>
  <p:clrMapOvr>
    <a:masterClrMapping/>
  </p:clrMapOvr>
  <p:transition>
    <p:newsfla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996542"/>
      </p:ext>
    </p:extLst>
  </p:cSld>
  <p:clrMapOvr>
    <a:masterClrMapping/>
  </p:clrMapOvr>
  <p:transition>
    <p:newsfla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0166710"/>
      </p:ext>
    </p:extLst>
  </p:cSld>
  <p:clrMapOvr>
    <a:masterClrMapping/>
  </p:clrMapOvr>
  <p:transition>
    <p:newsfla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9038786"/>
      </p:ext>
    </p:extLst>
  </p:cSld>
  <p:clrMapOvr>
    <a:masterClrMapping/>
  </p:clrMapOvr>
  <p:transition>
    <p:newsfla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8204449"/>
      </p:ext>
    </p:extLst>
  </p:cSld>
  <p:clrMapOvr>
    <a:masterClrMapping/>
  </p:clrMapOvr>
  <p:transition>
    <p:newsfla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1416078"/>
      </p:ext>
    </p:extLst>
  </p:cSld>
  <p:clrMapOvr>
    <a:masterClrMapping/>
  </p:clrMapOvr>
  <p:transition>
    <p:newsfla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183671"/>
      </p:ext>
    </p:extLst>
  </p:cSld>
  <p:clrMapOvr>
    <a:masterClrMapping/>
  </p:clrMapOvr>
  <p:transition>
    <p:newsfla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1306175"/>
      </p:ext>
    </p:extLst>
  </p:cSld>
  <p:clrMapOvr>
    <a:masterClrMapping/>
  </p:clrMapOvr>
  <p:transition>
    <p:newsfla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250713"/>
      </p:ext>
    </p:extLst>
  </p:cSld>
  <p:clrMapOvr>
    <a:masterClrMapping/>
  </p:clrMapOvr>
  <p:transition>
    <p:newsfla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4552552"/>
      </p:ext>
    </p:extLst>
  </p:cSld>
  <p:clrMapOvr>
    <a:masterClrMapping/>
  </p:clrMapOvr>
  <p:transition>
    <p:newsfla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520088"/>
      </p:ext>
    </p:extLst>
  </p:cSld>
  <p:clrMapOvr>
    <a:masterClrMapping/>
  </p:clrMapOvr>
  <p:transition>
    <p:newsfla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9648907"/>
      </p:ext>
    </p:extLst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BE952B4-8685-4A3D-AD58-0ADB344B59E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DC13A7B-D3BB-4CA1-BFEE-2539DDA377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686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9FAF3-7FEF-4E67-9D68-78EF597D4B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9E71B-704D-4A69-9DAE-1358F669D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526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4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newsflash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06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newsflash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30.01.2021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06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newsflash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86874" cy="550072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ПУБЛИЧНЫЙ ОТЧЁТ ДИРЕКТОРА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МУНИЦИПАЛЬНОГО БЮДЖЕТНОГО ОБЩЕОБРАЗОВАТЕЛЬНОГО УЧРЕЖДЕНИЯ 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«ЧАРЛИНСКАЯ СРЕДНЯЯ ШКОЛА»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КУКМОРСКОГО МУНИЦИПАЛЬНОГО РАЙОНА РТ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600" b="1" dirty="0" smtClean="0">
                <a:solidFill>
                  <a:srgbClr val="002060"/>
                </a:solidFill>
              </a:rPr>
              <a:t>Главные </a:t>
            </a:r>
            <a:r>
              <a:rPr lang="ru-RU" sz="3600" b="1" dirty="0">
                <a:solidFill>
                  <a:srgbClr val="002060"/>
                </a:solidFill>
              </a:rPr>
              <a:t>направления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деятельности </a:t>
            </a:r>
            <a:r>
              <a:rPr lang="ru-RU" sz="3600" dirty="0">
                <a:solidFill>
                  <a:srgbClr val="002060"/>
                </a:solidFill>
              </a:rPr>
              <a:t>школы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ru-RU" dirty="0" smtClean="0">
                <a:solidFill>
                  <a:srgbClr val="002060"/>
                </a:solidFill>
              </a:rPr>
              <a:t>Повышение качества </a:t>
            </a:r>
            <a:r>
              <a:rPr lang="ru-RU" dirty="0">
                <a:solidFill>
                  <a:srgbClr val="002060"/>
                </a:solidFill>
              </a:rPr>
              <a:t>образования.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Совершенствование системы управления школой.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Развитие форм дополнительного </a:t>
            </a:r>
            <a:r>
              <a:rPr lang="ru-RU" dirty="0" smtClean="0">
                <a:solidFill>
                  <a:srgbClr val="002060"/>
                </a:solidFill>
              </a:rPr>
              <a:t>образования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</a:rPr>
              <a:t>Совершенствование </a:t>
            </a:r>
            <a:r>
              <a:rPr lang="ru-RU" dirty="0" err="1">
                <a:solidFill>
                  <a:srgbClr val="002060"/>
                </a:solidFill>
              </a:rPr>
              <a:t>учебно</a:t>
            </a:r>
            <a:r>
              <a:rPr lang="ru-RU" dirty="0">
                <a:solidFill>
                  <a:srgbClr val="002060"/>
                </a:solidFill>
              </a:rPr>
              <a:t> – материальной базы школы.</a:t>
            </a:r>
          </a:p>
        </p:txBody>
      </p:sp>
    </p:spTree>
    <p:extLst>
      <p:ext uri="{BB962C8B-B14F-4D97-AF65-F5344CB8AC3E}">
        <p14:creationId xmlns:p14="http://schemas.microsoft.com/office/powerpoint/2010/main" xmlns="" val="71494912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Задачи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учебный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муниципальный заказ: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а) Повысить качество подготовки к ГИА;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б) Улучшить динамику учебных достижений   обучающихся;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Продолжить обновление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содержания образования в соответствии с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ФГОС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Продолжить оптимизацию учебного процесса  в связи реорганизацией детского сада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4.Разработка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реализация мероприятий по улучшению здоровья школьников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6795461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376913059"/>
              </p:ext>
            </p:extLst>
          </p:nvPr>
        </p:nvGraphicFramePr>
        <p:xfrm>
          <a:off x="571472" y="214290"/>
          <a:ext cx="8143932" cy="2714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одержимое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964959971"/>
              </p:ext>
            </p:extLst>
          </p:nvPr>
        </p:nvGraphicFramePr>
        <p:xfrm>
          <a:off x="1500166" y="3286124"/>
          <a:ext cx="6357982" cy="3121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Ресурсная база школы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61662733"/>
              </p:ext>
            </p:extLst>
          </p:nvPr>
        </p:nvGraphicFramePr>
        <p:xfrm>
          <a:off x="1214414" y="1000108"/>
          <a:ext cx="7929586" cy="5054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Финансовые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ресурсы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90680366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Реорганизация детского сада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1268761"/>
            <a:ext cx="4032447" cy="302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728" y="2924944"/>
            <a:ext cx="4201492" cy="3148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16984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Педагогический коллектив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7972452" cy="491174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В школе на сегодняшний день работают </a:t>
            </a:r>
            <a:r>
              <a:rPr lang="ru-RU" b="1" dirty="0" smtClean="0">
                <a:solidFill>
                  <a:srgbClr val="002060"/>
                </a:solidFill>
              </a:rPr>
              <a:t>17 </a:t>
            </a:r>
            <a:r>
              <a:rPr lang="ru-RU" dirty="0" smtClean="0">
                <a:solidFill>
                  <a:srgbClr val="002060"/>
                </a:solidFill>
              </a:rPr>
              <a:t>педагогов</a:t>
            </a:r>
            <a:r>
              <a:rPr lang="ru-RU" dirty="0">
                <a:solidFill>
                  <a:srgbClr val="002060"/>
                </a:solidFill>
              </a:rPr>
              <a:t>, из них имеют награды: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Нагрудный знак «За заслуги в образовании РФ» - 1 учитель;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 Почетная грамота «Почетный работник общего образования РФ» - 1 учитель;</a:t>
            </a:r>
          </a:p>
          <a:p>
            <a:r>
              <a:rPr lang="ru-RU" dirty="0">
                <a:solidFill>
                  <a:srgbClr val="002060"/>
                </a:solidFill>
              </a:rPr>
              <a:t>        Нагрудный знак «За заслуги в образовании РТ» - </a:t>
            </a:r>
            <a:r>
              <a:rPr lang="ru-RU" dirty="0" smtClean="0">
                <a:solidFill>
                  <a:srgbClr val="002060"/>
                </a:solidFill>
              </a:rPr>
              <a:t>4 </a:t>
            </a:r>
            <a:r>
              <a:rPr lang="ru-RU" dirty="0">
                <a:solidFill>
                  <a:srgbClr val="002060"/>
                </a:solidFill>
              </a:rPr>
              <a:t>учителя;</a:t>
            </a:r>
          </a:p>
          <a:p>
            <a:r>
              <a:rPr lang="ru-RU" dirty="0">
                <a:solidFill>
                  <a:srgbClr val="002060"/>
                </a:solidFill>
              </a:rPr>
              <a:t>   Нагрудный знак «За развитие детско-юношеского туризма РФ» - 2 учителя;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17 педагогов </a:t>
            </a:r>
            <a:r>
              <a:rPr lang="ru-RU" dirty="0">
                <a:solidFill>
                  <a:srgbClr val="002060"/>
                </a:solidFill>
              </a:rPr>
              <a:t>школы имеют высшее образование,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 ШКОЛЕ: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571612"/>
            <a:ext cx="8043890" cy="5025740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70000"/>
              </a:lnSpc>
              <a:buNone/>
            </a:pPr>
            <a:r>
              <a:rPr lang="ru-RU" sz="1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ОТЛИЧНИКОВ – 8 учащихся (15%)</a:t>
            </a:r>
          </a:p>
          <a:p>
            <a:pPr algn="ctr">
              <a:lnSpc>
                <a:spcPct val="170000"/>
              </a:lnSpc>
              <a:buNone/>
            </a:pPr>
            <a:r>
              <a:rPr lang="ru-RU" sz="1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Успевают на «4» и на «5»-</a:t>
            </a:r>
          </a:p>
          <a:p>
            <a:pPr algn="ctr">
              <a:lnSpc>
                <a:spcPct val="170000"/>
              </a:lnSpc>
              <a:buNone/>
            </a:pPr>
            <a:r>
              <a:rPr lang="ru-RU" sz="1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50%-учащихся</a:t>
            </a:r>
          </a:p>
          <a:p>
            <a:pPr algn="ctr">
              <a:lnSpc>
                <a:spcPct val="170000"/>
              </a:lnSpc>
              <a:buNone/>
            </a:pPr>
            <a:r>
              <a:rPr lang="ru-RU" sz="1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УСПЕВАЕМОСТЬ: 100%</a:t>
            </a:r>
          </a:p>
          <a:p>
            <a:pPr algn="ctr">
              <a:lnSpc>
                <a:spcPct val="170000"/>
              </a:lnSpc>
              <a:buNone/>
            </a:pPr>
            <a:r>
              <a:rPr lang="ru-RU" sz="1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КАЧЕСТВО ЗНАНИЙ: 56%</a:t>
            </a:r>
          </a:p>
          <a:p>
            <a:pPr algn="ctr">
              <a:lnSpc>
                <a:spcPct val="170000"/>
              </a:lnSpc>
              <a:buNone/>
            </a:pPr>
            <a:r>
              <a:rPr lang="ru-RU" sz="1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Резерв 6 (10%)</a:t>
            </a:r>
          </a:p>
          <a:p>
            <a:pPr algn="ctr">
              <a:lnSpc>
                <a:spcPct val="200000"/>
              </a:lnSpc>
              <a:buNone/>
            </a:pPr>
            <a:endParaRPr lang="ru-RU" dirty="0" smtClean="0"/>
          </a:p>
          <a:p>
            <a:pPr algn="ctr">
              <a:lnSpc>
                <a:spcPct val="200000"/>
              </a:lnSpc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541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FF"/>
                </a:solidFill>
              </a:rPr>
              <a:t>ДИНАМИКА КАЧЕСТВА ЗНАНИЙ</a:t>
            </a:r>
            <a:endParaRPr lang="ru-RU" dirty="0">
              <a:solidFill>
                <a:srgbClr val="0000FF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8845981"/>
              </p:ext>
            </p:extLst>
          </p:nvPr>
        </p:nvGraphicFramePr>
        <p:xfrm>
          <a:off x="571472" y="164305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84149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Трудоустройство выпускников-2020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b="1" dirty="0" smtClean="0">
                <a:solidFill>
                  <a:srgbClr val="0000FF"/>
                </a:solidFill>
              </a:rPr>
              <a:t>11 класс:</a:t>
            </a:r>
            <a:endParaRPr lang="ru-RU" b="1" dirty="0">
              <a:solidFill>
                <a:srgbClr val="0000FF"/>
              </a:solidFill>
            </a:endParaRPr>
          </a:p>
          <a:p>
            <a:pPr marL="137160" indent="0">
              <a:buNone/>
            </a:pPr>
            <a:r>
              <a:rPr lang="ru-RU" b="1" dirty="0" smtClean="0">
                <a:solidFill>
                  <a:srgbClr val="0000FF"/>
                </a:solidFill>
              </a:rPr>
              <a:t>Всего- 1 выпускник. Из них поступили:</a:t>
            </a:r>
          </a:p>
          <a:p>
            <a:pPr marL="137160" indent="0">
              <a:buNone/>
            </a:pPr>
            <a:r>
              <a:rPr lang="ru-RU" b="1" dirty="0" smtClean="0">
                <a:solidFill>
                  <a:srgbClr val="0000FF"/>
                </a:solidFill>
              </a:rPr>
              <a:t>В ВУЗы-1 выпускник</a:t>
            </a:r>
          </a:p>
          <a:p>
            <a:pPr marL="137160" indent="0"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 marL="137160" indent="0">
              <a:buNone/>
            </a:pPr>
            <a:r>
              <a:rPr lang="ru-RU" b="1" dirty="0" smtClean="0">
                <a:solidFill>
                  <a:srgbClr val="0000FF"/>
                </a:solidFill>
              </a:rPr>
              <a:t> </a:t>
            </a:r>
            <a:endParaRPr lang="ru-RU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61268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795461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1422</TotalTime>
  <Words>274</Words>
  <Application>Microsoft Office PowerPoint</Application>
  <PresentationFormat>Экран (4:3)</PresentationFormat>
  <Paragraphs>63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Апекс</vt:lpstr>
      <vt:lpstr>Тема Office</vt:lpstr>
      <vt:lpstr>1_Тема Office</vt:lpstr>
      <vt:lpstr>Исполнительная</vt:lpstr>
      <vt:lpstr>1_Исполнительная</vt:lpstr>
      <vt:lpstr>2_Исполнительная</vt:lpstr>
      <vt:lpstr>ПУБЛИЧНЫЙ ОТЧЁТ ДИРЕКТОРА  МУНИЦИПАЛЬНОГО БЮДЖЕТНОГО ОБЩЕОБРАЗОВАТЕЛЬНОГО УЧРЕЖДЕНИЯ  «ЧАРЛИНСКАЯ СРЕДНЯЯ ШКОЛА» КУКМОРСКОГО МУНИЦИПАЛЬНОГО РАЙОНА РТ</vt:lpstr>
      <vt:lpstr>Главные направления  деятельности школы</vt:lpstr>
      <vt:lpstr>Задачи на 2020 – 2021 учебный год</vt:lpstr>
      <vt:lpstr>Слайд 4</vt:lpstr>
      <vt:lpstr>Ресурсная база школы </vt:lpstr>
      <vt:lpstr>  Финансовые ресурсы   </vt:lpstr>
      <vt:lpstr>Реорганизация детского сада</vt:lpstr>
      <vt:lpstr>Педагогический коллектив</vt:lpstr>
      <vt:lpstr>ПО ШКОЛЕ:</vt:lpstr>
      <vt:lpstr>ДИНАМИКА КАЧЕСТВА ЗНАНИЙ</vt:lpstr>
      <vt:lpstr>Трудоустройство выпускников-2020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Windows User</cp:lastModifiedBy>
  <cp:revision>128</cp:revision>
  <cp:lastPrinted>2017-01-17T06:09:57Z</cp:lastPrinted>
  <dcterms:created xsi:type="dcterms:W3CDTF">2010-01-31T05:28:44Z</dcterms:created>
  <dcterms:modified xsi:type="dcterms:W3CDTF">2021-01-30T02:06:00Z</dcterms:modified>
</cp:coreProperties>
</file>